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  <p:sldMasterId id="2147483654" r:id="rId3"/>
  </p:sldMasterIdLst>
  <p:notesMasterIdLst>
    <p:notesMasterId r:id="rId15"/>
  </p:notesMasterIdLst>
  <p:handoutMasterIdLst>
    <p:handoutMasterId r:id="rId16"/>
  </p:handoutMasterIdLst>
  <p:sldIdLst>
    <p:sldId id="257" r:id="rId4"/>
    <p:sldId id="1021" r:id="rId5"/>
    <p:sldId id="1018" r:id="rId6"/>
    <p:sldId id="931" r:id="rId7"/>
    <p:sldId id="260" r:id="rId8"/>
    <p:sldId id="1003" r:id="rId9"/>
    <p:sldId id="933" r:id="rId10"/>
    <p:sldId id="1019" r:id="rId11"/>
    <p:sldId id="921" r:id="rId12"/>
    <p:sldId id="1020" r:id="rId13"/>
    <p:sldId id="1016" r:id="rId14"/>
  </p:sldIdLst>
  <p:sldSz cx="12192000" cy="6858000"/>
  <p:notesSz cx="6669088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677705D-5A68-41B2-836D-6CB7527BB50D}">
          <p14:sldIdLst>
            <p14:sldId id="257"/>
            <p14:sldId id="1021"/>
            <p14:sldId id="1018"/>
            <p14:sldId id="931"/>
            <p14:sldId id="260"/>
            <p14:sldId id="1003"/>
            <p14:sldId id="933"/>
            <p14:sldId id="1019"/>
            <p14:sldId id="921"/>
            <p14:sldId id="1020"/>
            <p14:sldId id="1016"/>
          </p14:sldIdLst>
        </p14:section>
        <p14:section name="Untitled Section" id="{547B4F60-F702-4281-BF6B-C979C72AFA13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DBFF"/>
    <a:srgbClr val="FEECFB"/>
    <a:srgbClr val="B5FDF6"/>
    <a:srgbClr val="FDD7F8"/>
    <a:srgbClr val="FAA4F0"/>
    <a:srgbClr val="D6FEFA"/>
    <a:srgbClr val="DEFEF6"/>
    <a:srgbClr val="57BBC5"/>
    <a:srgbClr val="E2FEFD"/>
    <a:srgbClr val="CDFD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79" autoAdjust="0"/>
    <p:restoredTop sz="93530" autoAdjust="0"/>
  </p:normalViewPr>
  <p:slideViewPr>
    <p:cSldViewPr snapToGrid="0">
      <p:cViewPr varScale="1">
        <p:scale>
          <a:sx n="54" d="100"/>
          <a:sy n="54" d="100"/>
        </p:scale>
        <p:origin x="2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082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D26A02-EFE8-4190-966F-8576D85D8CB4}" type="doc">
      <dgm:prSet loTypeId="urn:microsoft.com/office/officeart/2005/8/layout/cycle2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de-AT"/>
        </a:p>
      </dgm:t>
    </dgm:pt>
    <dgm:pt modelId="{A9F73170-BB1A-4DAC-8F59-1EDA1FE85FCF}">
      <dgm:prSet phldrT="[Text]"/>
      <dgm:spPr>
        <a:blipFill dpi="0" rotWithShape="0">
          <a:blip xmlns:r="http://schemas.openxmlformats.org/officeDocument/2006/relationships" r:embed="rId1">
            <a:alphaModFix amt="60000"/>
          </a:blip>
          <a:srcRect/>
          <a:tile tx="0" ty="0" sx="100000" sy="100000" flip="none" algn="tl"/>
        </a:blipFill>
        <a:effectLst>
          <a:softEdge rad="63500"/>
        </a:effectLst>
      </dgm:spPr>
      <dgm:t>
        <a:bodyPr/>
        <a:lstStyle/>
        <a:p>
          <a:r>
            <a:rPr lang="en-GB" dirty="0">
              <a:solidFill>
                <a:srgbClr val="002060"/>
              </a:solidFill>
            </a:rPr>
            <a:t>Curricula</a:t>
          </a:r>
          <a:endParaRPr lang="de-AT" dirty="0">
            <a:solidFill>
              <a:srgbClr val="002060"/>
            </a:solidFill>
          </a:endParaRPr>
        </a:p>
      </dgm:t>
    </dgm:pt>
    <dgm:pt modelId="{5DAE3B22-3F56-4574-B6D2-4F42B974E4C6}" type="parTrans" cxnId="{73B74BF5-F8AC-4DBE-8428-7BE07C158603}">
      <dgm:prSet/>
      <dgm:spPr/>
      <dgm:t>
        <a:bodyPr/>
        <a:lstStyle/>
        <a:p>
          <a:endParaRPr lang="de-AT"/>
        </a:p>
      </dgm:t>
    </dgm:pt>
    <dgm:pt modelId="{D7A033C4-5AD4-438F-AFAC-FA70E286A694}" type="sibTrans" cxnId="{73B74BF5-F8AC-4DBE-8428-7BE07C158603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endParaRPr lang="de-AT"/>
        </a:p>
      </dgm:t>
    </dgm:pt>
    <dgm:pt modelId="{859D7075-8E17-4966-981E-240993D2F5E2}">
      <dgm:prSet phldrT="[Text]"/>
      <dgm:spPr>
        <a:blipFill dpi="0" rotWithShape="0">
          <a:blip xmlns:r="http://schemas.openxmlformats.org/officeDocument/2006/relationships" r:embed="rId1">
            <a:alphaModFix amt="60000"/>
          </a:blip>
          <a:srcRect/>
          <a:tile tx="0" ty="0" sx="100000" sy="100000" flip="none" algn="tl"/>
        </a:blipFill>
        <a:effectLst>
          <a:glow>
            <a:schemeClr val="accent1">
              <a:alpha val="51000"/>
            </a:schemeClr>
          </a:glow>
          <a:softEdge rad="184530"/>
        </a:effectLst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dirty="0">
              <a:solidFill>
                <a:srgbClr val="002060"/>
              </a:solidFill>
            </a:rPr>
            <a:t>Teacher education</a:t>
          </a:r>
          <a:endParaRPr lang="de-AT" dirty="0"/>
        </a:p>
      </dgm:t>
    </dgm:pt>
    <dgm:pt modelId="{F323384E-F443-4BD0-B22D-19919734B816}" type="parTrans" cxnId="{CD66C40C-7A14-4791-A6D6-9C8D5C136737}">
      <dgm:prSet/>
      <dgm:spPr/>
      <dgm:t>
        <a:bodyPr/>
        <a:lstStyle/>
        <a:p>
          <a:endParaRPr lang="de-AT"/>
        </a:p>
      </dgm:t>
    </dgm:pt>
    <dgm:pt modelId="{266408C8-5910-4F93-BADB-EE0F20BFE1E1}" type="sibTrans" cxnId="{CD66C40C-7A14-4791-A6D6-9C8D5C136737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endParaRPr lang="de-AT"/>
        </a:p>
      </dgm:t>
    </dgm:pt>
    <dgm:pt modelId="{7775131F-314F-45E1-BBC7-115355CEDEBA}">
      <dgm:prSet phldrT="[Text]"/>
      <dgm:spPr>
        <a:blipFill dpi="0" rotWithShape="0">
          <a:blip xmlns:r="http://schemas.openxmlformats.org/officeDocument/2006/relationships" r:embed="rId1">
            <a:alphaModFix amt="60000"/>
          </a:blip>
          <a:srcRect/>
          <a:tile tx="0" ty="0" sx="100000" sy="100000" flip="none" algn="tl"/>
        </a:blipFill>
        <a:effectLst>
          <a:softEdge rad="109078"/>
        </a:effectLst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dirty="0">
              <a:solidFill>
                <a:srgbClr val="002060"/>
              </a:solidFill>
            </a:rPr>
            <a:t>Classroom practice</a:t>
          </a:r>
          <a:endParaRPr lang="de-AT" dirty="0"/>
        </a:p>
      </dgm:t>
    </dgm:pt>
    <dgm:pt modelId="{E15EFC1F-B218-4FD2-9E49-793FE8B5E852}" type="parTrans" cxnId="{09AF0B60-80B1-4468-9A86-AE74EE7A6342}">
      <dgm:prSet/>
      <dgm:spPr/>
      <dgm:t>
        <a:bodyPr/>
        <a:lstStyle/>
        <a:p>
          <a:endParaRPr lang="de-AT"/>
        </a:p>
      </dgm:t>
    </dgm:pt>
    <dgm:pt modelId="{23558388-12D0-4FE1-9CB7-BD98D5493E9B}" type="sibTrans" cxnId="{09AF0B60-80B1-4468-9A86-AE74EE7A6342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endParaRPr lang="de-AT"/>
        </a:p>
      </dgm:t>
    </dgm:pt>
    <dgm:pt modelId="{B05C5B02-1199-4E3E-A539-9E1720F47BF0}">
      <dgm:prSet phldrT="[Text]"/>
      <dgm:spPr>
        <a:blipFill dpi="0" rotWithShape="0">
          <a:blip xmlns:r="http://schemas.openxmlformats.org/officeDocument/2006/relationships" r:embed="rId1">
            <a:alphaModFix amt="60000"/>
          </a:blip>
          <a:srcRect/>
          <a:tile tx="0" ty="0" sx="100000" sy="100000" flip="none" algn="tl"/>
        </a:blipFill>
        <a:effectLst>
          <a:softEdge rad="76200"/>
        </a:effectLst>
      </dgm:spPr>
      <dgm:t>
        <a:bodyPr/>
        <a:lstStyle/>
        <a:p>
          <a:r>
            <a:rPr lang="en-GB" dirty="0">
              <a:solidFill>
                <a:srgbClr val="002060"/>
              </a:solidFill>
            </a:rPr>
            <a:t>Research</a:t>
          </a:r>
          <a:endParaRPr lang="de-AT" dirty="0">
            <a:solidFill>
              <a:srgbClr val="002060"/>
            </a:solidFill>
          </a:endParaRPr>
        </a:p>
      </dgm:t>
    </dgm:pt>
    <dgm:pt modelId="{2194B3F1-C34F-4BE6-9F18-290501FB80AB}" type="parTrans" cxnId="{6CD48D6F-AB26-4CDD-9815-052DAC19274C}">
      <dgm:prSet/>
      <dgm:spPr/>
      <dgm:t>
        <a:bodyPr/>
        <a:lstStyle/>
        <a:p>
          <a:endParaRPr lang="de-AT"/>
        </a:p>
      </dgm:t>
    </dgm:pt>
    <dgm:pt modelId="{EE2709D7-5E3D-4A97-8497-B83918B88569}" type="sibTrans" cxnId="{6CD48D6F-AB26-4CDD-9815-052DAC19274C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endParaRPr lang="de-AT"/>
        </a:p>
      </dgm:t>
    </dgm:pt>
    <dgm:pt modelId="{B441C3B7-F775-4756-BEC2-1F7299FB3A71}">
      <dgm:prSet phldrT="[Text]"/>
      <dgm:spPr>
        <a:blipFill dpi="0" rotWithShape="0">
          <a:blip xmlns:r="http://schemas.openxmlformats.org/officeDocument/2006/relationships" r:embed="rId1">
            <a:alphaModFix amt="60000"/>
          </a:blip>
          <a:srcRect/>
          <a:tile tx="0" ty="0" sx="100000" sy="100000" flip="none" algn="tl"/>
        </a:blipFill>
        <a:effectLst>
          <a:softEdge rad="84861"/>
        </a:effectLst>
      </dgm:spPr>
      <dgm:t>
        <a:bodyPr/>
        <a:lstStyle/>
        <a:p>
          <a:r>
            <a:rPr lang="en-GB" dirty="0"/>
            <a:t> </a:t>
          </a:r>
          <a:r>
            <a:rPr lang="en-GB" dirty="0">
              <a:solidFill>
                <a:srgbClr val="002060"/>
              </a:solidFill>
            </a:rPr>
            <a:t>European </a:t>
          </a:r>
          <a:r>
            <a:rPr lang="en-GB" dirty="0" err="1">
              <a:solidFill>
                <a:srgbClr val="002060"/>
              </a:solidFill>
            </a:rPr>
            <a:t>polic</a:t>
          </a:r>
          <a:r>
            <a:rPr lang="en-AT" dirty="0">
              <a:solidFill>
                <a:srgbClr val="002060"/>
              </a:solidFill>
            </a:rPr>
            <a:t>y</a:t>
          </a:r>
          <a:endParaRPr lang="de-AT" dirty="0">
            <a:solidFill>
              <a:srgbClr val="002060"/>
            </a:solidFill>
          </a:endParaRPr>
        </a:p>
      </dgm:t>
    </dgm:pt>
    <dgm:pt modelId="{D2DD5DA6-58A5-45C3-A12F-F66C0A58026F}" type="parTrans" cxnId="{808DF04D-893A-4A47-979B-4AA34B9F857E}">
      <dgm:prSet/>
      <dgm:spPr/>
      <dgm:t>
        <a:bodyPr/>
        <a:lstStyle/>
        <a:p>
          <a:endParaRPr lang="de-AT"/>
        </a:p>
      </dgm:t>
    </dgm:pt>
    <dgm:pt modelId="{62887E61-848C-4B50-B65F-B1DBE033FE2E}" type="sibTrans" cxnId="{808DF04D-893A-4A47-979B-4AA34B9F857E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endParaRPr lang="de-AT"/>
        </a:p>
      </dgm:t>
    </dgm:pt>
    <dgm:pt modelId="{94AB2ED2-E4EB-4BA9-B5A7-003D1E5331BB}">
      <dgm:prSet/>
      <dgm:spPr>
        <a:blipFill dpi="0" rotWithShape="0">
          <a:blip xmlns:r="http://schemas.openxmlformats.org/officeDocument/2006/relationships" r:embed="rId1">
            <a:alphaModFix amt="60000"/>
          </a:blip>
          <a:srcRect/>
          <a:tile tx="0" ty="0" sx="100000" sy="100000" flip="none" algn="tl"/>
        </a:blipFill>
        <a:effectLst>
          <a:softEdge rad="120225"/>
        </a:effectLst>
      </dgm:spPr>
      <dgm:t>
        <a:bodyPr/>
        <a:lstStyle/>
        <a:p>
          <a:r>
            <a:rPr lang="en-GB" dirty="0">
              <a:solidFill>
                <a:srgbClr val="002060"/>
              </a:solidFill>
            </a:rPr>
            <a:t>National policy</a:t>
          </a:r>
          <a:endParaRPr lang="de-AT" dirty="0">
            <a:solidFill>
              <a:srgbClr val="002060"/>
            </a:solidFill>
          </a:endParaRPr>
        </a:p>
      </dgm:t>
    </dgm:pt>
    <dgm:pt modelId="{1D208170-842F-470F-A8D5-8E4BF66AE7BC}" type="parTrans" cxnId="{E47F68DF-2A9B-40FB-8C6B-885A889D28BA}">
      <dgm:prSet/>
      <dgm:spPr/>
      <dgm:t>
        <a:bodyPr/>
        <a:lstStyle/>
        <a:p>
          <a:endParaRPr lang="de-AT"/>
        </a:p>
      </dgm:t>
    </dgm:pt>
    <dgm:pt modelId="{4AA84AA2-D0F7-4D3D-862D-130060283C46}" type="sibTrans" cxnId="{E47F68DF-2A9B-40FB-8C6B-885A889D28BA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endParaRPr lang="de-AT"/>
        </a:p>
      </dgm:t>
    </dgm:pt>
    <dgm:pt modelId="{D6307B24-3090-41A7-A9C7-F5B4631DF2E0}" type="pres">
      <dgm:prSet presAssocID="{98D26A02-EFE8-4190-966F-8576D85D8CB4}" presName="cycle" presStyleCnt="0">
        <dgm:presLayoutVars>
          <dgm:dir/>
          <dgm:resizeHandles val="exact"/>
        </dgm:presLayoutVars>
      </dgm:prSet>
      <dgm:spPr/>
    </dgm:pt>
    <dgm:pt modelId="{ECFD2008-B33A-4E1C-A51B-B95620A43A0C}" type="pres">
      <dgm:prSet presAssocID="{A9F73170-BB1A-4DAC-8F59-1EDA1FE85FCF}" presName="node" presStyleLbl="node1" presStyleIdx="0" presStyleCnt="6" custScaleX="142339" custScaleY="57875" custRadScaleRad="117100" custRadScaleInc="-6387">
        <dgm:presLayoutVars>
          <dgm:bulletEnabled val="1"/>
        </dgm:presLayoutVars>
      </dgm:prSet>
      <dgm:spPr/>
    </dgm:pt>
    <dgm:pt modelId="{D45E0C27-6C53-4345-B8B7-C69955502FF3}" type="pres">
      <dgm:prSet presAssocID="{D7A033C4-5AD4-438F-AFAC-FA70E286A694}" presName="sibTrans" presStyleLbl="sibTrans2D1" presStyleIdx="0" presStyleCnt="6" custAng="21481323" custScaleY="28782" custLinFactNeighborX="14993" custLinFactNeighborY="-15208"/>
      <dgm:spPr/>
    </dgm:pt>
    <dgm:pt modelId="{BFA442E8-91F0-41D5-8B02-2C1CF4018FA8}" type="pres">
      <dgm:prSet presAssocID="{D7A033C4-5AD4-438F-AFAC-FA70E286A694}" presName="connectorText" presStyleLbl="sibTrans2D1" presStyleIdx="0" presStyleCnt="6"/>
      <dgm:spPr/>
    </dgm:pt>
    <dgm:pt modelId="{189FAC53-C946-4570-A312-FCC471CE98DA}" type="pres">
      <dgm:prSet presAssocID="{859D7075-8E17-4966-981E-240993D2F5E2}" presName="node" presStyleLbl="node1" presStyleIdx="1" presStyleCnt="6" custScaleX="194738" custScaleY="67933" custRadScaleRad="240135" custRadScaleInc="33833">
        <dgm:presLayoutVars>
          <dgm:bulletEnabled val="1"/>
        </dgm:presLayoutVars>
      </dgm:prSet>
      <dgm:spPr/>
    </dgm:pt>
    <dgm:pt modelId="{D4D9CBF6-28E8-44A7-9168-72B7CF94C1A8}" type="pres">
      <dgm:prSet presAssocID="{266408C8-5910-4F93-BADB-EE0F20BFE1E1}" presName="sibTrans" presStyleLbl="sibTrans2D1" presStyleIdx="1" presStyleCnt="6" custScaleY="17029" custLinFactNeighborX="18845" custLinFactNeighborY="9766"/>
      <dgm:spPr/>
    </dgm:pt>
    <dgm:pt modelId="{C44B0906-C312-4226-8CFE-AC56D1D4233E}" type="pres">
      <dgm:prSet presAssocID="{266408C8-5910-4F93-BADB-EE0F20BFE1E1}" presName="connectorText" presStyleLbl="sibTrans2D1" presStyleIdx="1" presStyleCnt="6"/>
      <dgm:spPr/>
    </dgm:pt>
    <dgm:pt modelId="{2CED6873-39DB-4A1C-A3F8-3CA9BD68A163}" type="pres">
      <dgm:prSet presAssocID="{7775131F-314F-45E1-BBC7-115355CEDEBA}" presName="node" presStyleLbl="node1" presStyleIdx="2" presStyleCnt="6" custScaleX="205628" custScaleY="53353" custRadScaleRad="225539" custRadScaleInc="-44708">
        <dgm:presLayoutVars>
          <dgm:bulletEnabled val="1"/>
        </dgm:presLayoutVars>
      </dgm:prSet>
      <dgm:spPr/>
    </dgm:pt>
    <dgm:pt modelId="{A7C37B04-F5A0-4E4E-B1D1-EFAC93CD4EB9}" type="pres">
      <dgm:prSet presAssocID="{23558388-12D0-4FE1-9CB7-BD98D5493E9B}" presName="sibTrans" presStyleLbl="sibTrans2D1" presStyleIdx="2" presStyleCnt="6" custAng="218472" custScaleY="26729" custLinFactY="5049" custLinFactNeighborX="4640" custLinFactNeighborY="100000"/>
      <dgm:spPr/>
    </dgm:pt>
    <dgm:pt modelId="{492B6A65-190A-477E-935F-F80123D92E7F}" type="pres">
      <dgm:prSet presAssocID="{23558388-12D0-4FE1-9CB7-BD98D5493E9B}" presName="connectorText" presStyleLbl="sibTrans2D1" presStyleIdx="2" presStyleCnt="6"/>
      <dgm:spPr/>
    </dgm:pt>
    <dgm:pt modelId="{6152FE7A-C1B7-44B6-9597-CF6BBFEB5AEF}" type="pres">
      <dgm:prSet presAssocID="{B05C5B02-1199-4E3E-A539-9E1720F47BF0}" presName="node" presStyleLbl="node1" presStyleIdx="3" presStyleCnt="6" custScaleX="141831" custScaleY="62333" custRadScaleRad="94965" custRadScaleInc="7536">
        <dgm:presLayoutVars>
          <dgm:bulletEnabled val="1"/>
        </dgm:presLayoutVars>
      </dgm:prSet>
      <dgm:spPr/>
    </dgm:pt>
    <dgm:pt modelId="{88006BD5-D580-49A4-A1EB-6CC963723F7D}" type="pres">
      <dgm:prSet presAssocID="{EE2709D7-5E3D-4A97-8497-B83918B88569}" presName="sibTrans" presStyleLbl="sibTrans2D1" presStyleIdx="3" presStyleCnt="6" custAng="21338448" custScaleY="26130" custLinFactY="21932" custLinFactNeighborX="-10533" custLinFactNeighborY="100000"/>
      <dgm:spPr/>
    </dgm:pt>
    <dgm:pt modelId="{CF977295-C22F-4B2D-A868-4A117808D2B3}" type="pres">
      <dgm:prSet presAssocID="{EE2709D7-5E3D-4A97-8497-B83918B88569}" presName="connectorText" presStyleLbl="sibTrans2D1" presStyleIdx="3" presStyleCnt="6"/>
      <dgm:spPr/>
    </dgm:pt>
    <dgm:pt modelId="{911BADE5-28C6-4C02-9AFC-F52346336952}" type="pres">
      <dgm:prSet presAssocID="{B441C3B7-F775-4756-BEC2-1F7299FB3A71}" presName="node" presStyleLbl="node1" presStyleIdx="4" presStyleCnt="6" custScaleX="220226" custScaleY="63134" custRadScaleRad="253013" custRadScaleInc="57539">
        <dgm:presLayoutVars>
          <dgm:bulletEnabled val="1"/>
        </dgm:presLayoutVars>
      </dgm:prSet>
      <dgm:spPr/>
    </dgm:pt>
    <dgm:pt modelId="{DE7A2506-214D-416C-A023-6DEA05C2B799}" type="pres">
      <dgm:prSet presAssocID="{62887E61-848C-4B50-B65F-B1DBE033FE2E}" presName="sibTrans" presStyleLbl="sibTrans2D1" presStyleIdx="4" presStyleCnt="6" custScaleY="13089" custLinFactNeighborX="-17208" custLinFactNeighborY="-5235"/>
      <dgm:spPr/>
    </dgm:pt>
    <dgm:pt modelId="{9ADF8462-537B-4F85-8A44-0FA014FAE735}" type="pres">
      <dgm:prSet presAssocID="{62887E61-848C-4B50-B65F-B1DBE033FE2E}" presName="connectorText" presStyleLbl="sibTrans2D1" presStyleIdx="4" presStyleCnt="6"/>
      <dgm:spPr/>
    </dgm:pt>
    <dgm:pt modelId="{09F2E6C2-F196-4EF1-A43B-A9755388F60A}" type="pres">
      <dgm:prSet presAssocID="{94AB2ED2-E4EB-4BA9-B5A7-003D1E5331BB}" presName="node" presStyleLbl="node1" presStyleIdx="5" presStyleCnt="6" custScaleX="186039" custScaleY="66970" custRadScaleRad="273456" custRadScaleInc="-28890">
        <dgm:presLayoutVars>
          <dgm:bulletEnabled val="1"/>
        </dgm:presLayoutVars>
      </dgm:prSet>
      <dgm:spPr/>
    </dgm:pt>
    <dgm:pt modelId="{25AB8AC8-8C86-4F6C-ABE9-C48B86F062D4}" type="pres">
      <dgm:prSet presAssocID="{4AA84AA2-D0F7-4D3D-862D-130060283C46}" presName="sibTrans" presStyleLbl="sibTrans2D1" presStyleIdx="5" presStyleCnt="6" custAng="62295" custScaleY="29450" custLinFactNeighborX="-722" custLinFactNeighborY="-14843"/>
      <dgm:spPr/>
    </dgm:pt>
    <dgm:pt modelId="{9737CB1A-D3F5-4ADA-891D-6208E34F9B8B}" type="pres">
      <dgm:prSet presAssocID="{4AA84AA2-D0F7-4D3D-862D-130060283C46}" presName="connectorText" presStyleLbl="sibTrans2D1" presStyleIdx="5" presStyleCnt="6"/>
      <dgm:spPr/>
    </dgm:pt>
  </dgm:ptLst>
  <dgm:cxnLst>
    <dgm:cxn modelId="{CD66C40C-7A14-4791-A6D6-9C8D5C136737}" srcId="{98D26A02-EFE8-4190-966F-8576D85D8CB4}" destId="{859D7075-8E17-4966-981E-240993D2F5E2}" srcOrd="1" destOrd="0" parTransId="{F323384E-F443-4BD0-B22D-19919734B816}" sibTransId="{266408C8-5910-4F93-BADB-EE0F20BFE1E1}"/>
    <dgm:cxn modelId="{B458E513-F887-400F-9DDA-01152DC6FA01}" type="presOf" srcId="{4AA84AA2-D0F7-4D3D-862D-130060283C46}" destId="{9737CB1A-D3F5-4ADA-891D-6208E34F9B8B}" srcOrd="1" destOrd="0" presId="urn:microsoft.com/office/officeart/2005/8/layout/cycle2"/>
    <dgm:cxn modelId="{C25EE918-83C8-46A9-BF7A-8137335FDE1E}" type="presOf" srcId="{4AA84AA2-D0F7-4D3D-862D-130060283C46}" destId="{25AB8AC8-8C86-4F6C-ABE9-C48B86F062D4}" srcOrd="0" destOrd="0" presId="urn:microsoft.com/office/officeart/2005/8/layout/cycle2"/>
    <dgm:cxn modelId="{2D4E7E30-77CC-4141-BC18-CDC24654984D}" type="presOf" srcId="{D7A033C4-5AD4-438F-AFAC-FA70E286A694}" destId="{D45E0C27-6C53-4345-B8B7-C69955502FF3}" srcOrd="0" destOrd="0" presId="urn:microsoft.com/office/officeart/2005/8/layout/cycle2"/>
    <dgm:cxn modelId="{09AF0B60-80B1-4468-9A86-AE74EE7A6342}" srcId="{98D26A02-EFE8-4190-966F-8576D85D8CB4}" destId="{7775131F-314F-45E1-BBC7-115355CEDEBA}" srcOrd="2" destOrd="0" parTransId="{E15EFC1F-B218-4FD2-9E49-793FE8B5E852}" sibTransId="{23558388-12D0-4FE1-9CB7-BD98D5493E9B}"/>
    <dgm:cxn modelId="{118FBF61-F204-47D5-A8BF-ED7AE9747F39}" type="presOf" srcId="{23558388-12D0-4FE1-9CB7-BD98D5493E9B}" destId="{492B6A65-190A-477E-935F-F80123D92E7F}" srcOrd="1" destOrd="0" presId="urn:microsoft.com/office/officeart/2005/8/layout/cycle2"/>
    <dgm:cxn modelId="{70B6F062-E532-4298-BB0D-56C164812448}" type="presOf" srcId="{D7A033C4-5AD4-438F-AFAC-FA70E286A694}" destId="{BFA442E8-91F0-41D5-8B02-2C1CF4018FA8}" srcOrd="1" destOrd="0" presId="urn:microsoft.com/office/officeart/2005/8/layout/cycle2"/>
    <dgm:cxn modelId="{08BACF69-74EE-48A4-9683-1B30A1CDB328}" type="presOf" srcId="{859D7075-8E17-4966-981E-240993D2F5E2}" destId="{189FAC53-C946-4570-A312-FCC471CE98DA}" srcOrd="0" destOrd="0" presId="urn:microsoft.com/office/officeart/2005/8/layout/cycle2"/>
    <dgm:cxn modelId="{808DF04D-893A-4A47-979B-4AA34B9F857E}" srcId="{98D26A02-EFE8-4190-966F-8576D85D8CB4}" destId="{B441C3B7-F775-4756-BEC2-1F7299FB3A71}" srcOrd="4" destOrd="0" parTransId="{D2DD5DA6-58A5-45C3-A12F-F66C0A58026F}" sibTransId="{62887E61-848C-4B50-B65F-B1DBE033FE2E}"/>
    <dgm:cxn modelId="{3D865A4E-D6CB-423C-B8F1-699ABB81AF76}" type="presOf" srcId="{266408C8-5910-4F93-BADB-EE0F20BFE1E1}" destId="{D4D9CBF6-28E8-44A7-9168-72B7CF94C1A8}" srcOrd="0" destOrd="0" presId="urn:microsoft.com/office/officeart/2005/8/layout/cycle2"/>
    <dgm:cxn modelId="{6CD48D6F-AB26-4CDD-9815-052DAC19274C}" srcId="{98D26A02-EFE8-4190-966F-8576D85D8CB4}" destId="{B05C5B02-1199-4E3E-A539-9E1720F47BF0}" srcOrd="3" destOrd="0" parTransId="{2194B3F1-C34F-4BE6-9F18-290501FB80AB}" sibTransId="{EE2709D7-5E3D-4A97-8497-B83918B88569}"/>
    <dgm:cxn modelId="{AB1B1471-752D-4380-9C21-2B8C0BB302FE}" type="presOf" srcId="{A9F73170-BB1A-4DAC-8F59-1EDA1FE85FCF}" destId="{ECFD2008-B33A-4E1C-A51B-B95620A43A0C}" srcOrd="0" destOrd="0" presId="urn:microsoft.com/office/officeart/2005/8/layout/cycle2"/>
    <dgm:cxn modelId="{54EC9951-A2E1-4518-97EF-79CF8F13A663}" type="presOf" srcId="{62887E61-848C-4B50-B65F-B1DBE033FE2E}" destId="{DE7A2506-214D-416C-A023-6DEA05C2B799}" srcOrd="0" destOrd="0" presId="urn:microsoft.com/office/officeart/2005/8/layout/cycle2"/>
    <dgm:cxn modelId="{20166752-F955-4619-8690-6FB005140C14}" type="presOf" srcId="{EE2709D7-5E3D-4A97-8497-B83918B88569}" destId="{88006BD5-D580-49A4-A1EB-6CC963723F7D}" srcOrd="0" destOrd="0" presId="urn:microsoft.com/office/officeart/2005/8/layout/cycle2"/>
    <dgm:cxn modelId="{6590B474-C1B2-4D7C-B40F-AEE2067E23AD}" type="presOf" srcId="{B05C5B02-1199-4E3E-A539-9E1720F47BF0}" destId="{6152FE7A-C1B7-44B6-9597-CF6BBFEB5AEF}" srcOrd="0" destOrd="0" presId="urn:microsoft.com/office/officeart/2005/8/layout/cycle2"/>
    <dgm:cxn modelId="{9A4C247B-588B-4D02-9142-C79F67F7F0AE}" type="presOf" srcId="{94AB2ED2-E4EB-4BA9-B5A7-003D1E5331BB}" destId="{09F2E6C2-F196-4EF1-A43B-A9755388F60A}" srcOrd="0" destOrd="0" presId="urn:microsoft.com/office/officeart/2005/8/layout/cycle2"/>
    <dgm:cxn modelId="{5FE557A1-90DC-45D6-AB6B-619191E14D98}" type="presOf" srcId="{98D26A02-EFE8-4190-966F-8576D85D8CB4}" destId="{D6307B24-3090-41A7-A9C7-F5B4631DF2E0}" srcOrd="0" destOrd="0" presId="urn:microsoft.com/office/officeart/2005/8/layout/cycle2"/>
    <dgm:cxn modelId="{ACA193A3-8E11-4D81-96AB-C9BC7653BF6C}" type="presOf" srcId="{B441C3B7-F775-4756-BEC2-1F7299FB3A71}" destId="{911BADE5-28C6-4C02-9AFC-F52346336952}" srcOrd="0" destOrd="0" presId="urn:microsoft.com/office/officeart/2005/8/layout/cycle2"/>
    <dgm:cxn modelId="{EACBE3A9-1EAB-42E6-B01D-DA80FBB2ACD9}" type="presOf" srcId="{23558388-12D0-4FE1-9CB7-BD98D5493E9B}" destId="{A7C37B04-F5A0-4E4E-B1D1-EFAC93CD4EB9}" srcOrd="0" destOrd="0" presId="urn:microsoft.com/office/officeart/2005/8/layout/cycle2"/>
    <dgm:cxn modelId="{912D15DC-7F88-42EF-9719-7F52F24AF4FE}" type="presOf" srcId="{62887E61-848C-4B50-B65F-B1DBE033FE2E}" destId="{9ADF8462-537B-4F85-8A44-0FA014FAE735}" srcOrd="1" destOrd="0" presId="urn:microsoft.com/office/officeart/2005/8/layout/cycle2"/>
    <dgm:cxn modelId="{69AF82DC-DEF6-4DCF-A7BB-962263D3F5BC}" type="presOf" srcId="{266408C8-5910-4F93-BADB-EE0F20BFE1E1}" destId="{C44B0906-C312-4226-8CFE-AC56D1D4233E}" srcOrd="1" destOrd="0" presId="urn:microsoft.com/office/officeart/2005/8/layout/cycle2"/>
    <dgm:cxn modelId="{E47F68DF-2A9B-40FB-8C6B-885A889D28BA}" srcId="{98D26A02-EFE8-4190-966F-8576D85D8CB4}" destId="{94AB2ED2-E4EB-4BA9-B5A7-003D1E5331BB}" srcOrd="5" destOrd="0" parTransId="{1D208170-842F-470F-A8D5-8E4BF66AE7BC}" sibTransId="{4AA84AA2-D0F7-4D3D-862D-130060283C46}"/>
    <dgm:cxn modelId="{BAC7DFDF-925C-4527-BB9A-30C9598A8C19}" type="presOf" srcId="{7775131F-314F-45E1-BBC7-115355CEDEBA}" destId="{2CED6873-39DB-4A1C-A3F8-3CA9BD68A163}" srcOrd="0" destOrd="0" presId="urn:microsoft.com/office/officeart/2005/8/layout/cycle2"/>
    <dgm:cxn modelId="{579ACFEB-04BC-435E-A931-5943B29EFC52}" type="presOf" srcId="{EE2709D7-5E3D-4A97-8497-B83918B88569}" destId="{CF977295-C22F-4B2D-A868-4A117808D2B3}" srcOrd="1" destOrd="0" presId="urn:microsoft.com/office/officeart/2005/8/layout/cycle2"/>
    <dgm:cxn modelId="{73B74BF5-F8AC-4DBE-8428-7BE07C158603}" srcId="{98D26A02-EFE8-4190-966F-8576D85D8CB4}" destId="{A9F73170-BB1A-4DAC-8F59-1EDA1FE85FCF}" srcOrd="0" destOrd="0" parTransId="{5DAE3B22-3F56-4574-B6D2-4F42B974E4C6}" sibTransId="{D7A033C4-5AD4-438F-AFAC-FA70E286A694}"/>
    <dgm:cxn modelId="{465912E8-353D-4074-8E53-3A20A7C4453C}" type="presParOf" srcId="{D6307B24-3090-41A7-A9C7-F5B4631DF2E0}" destId="{ECFD2008-B33A-4E1C-A51B-B95620A43A0C}" srcOrd="0" destOrd="0" presId="urn:microsoft.com/office/officeart/2005/8/layout/cycle2"/>
    <dgm:cxn modelId="{2363472E-7A5A-4196-8CA8-DC374386004E}" type="presParOf" srcId="{D6307B24-3090-41A7-A9C7-F5B4631DF2E0}" destId="{D45E0C27-6C53-4345-B8B7-C69955502FF3}" srcOrd="1" destOrd="0" presId="urn:microsoft.com/office/officeart/2005/8/layout/cycle2"/>
    <dgm:cxn modelId="{739FC3F0-0B2B-47E6-B642-F0DB11D9F8A7}" type="presParOf" srcId="{D45E0C27-6C53-4345-B8B7-C69955502FF3}" destId="{BFA442E8-91F0-41D5-8B02-2C1CF4018FA8}" srcOrd="0" destOrd="0" presId="urn:microsoft.com/office/officeart/2005/8/layout/cycle2"/>
    <dgm:cxn modelId="{6F9E4F6D-776A-47F7-A8C2-319F0C1CCB78}" type="presParOf" srcId="{D6307B24-3090-41A7-A9C7-F5B4631DF2E0}" destId="{189FAC53-C946-4570-A312-FCC471CE98DA}" srcOrd="2" destOrd="0" presId="urn:microsoft.com/office/officeart/2005/8/layout/cycle2"/>
    <dgm:cxn modelId="{EA355A8A-6C33-4FDC-9C73-1D94C5024D48}" type="presParOf" srcId="{D6307B24-3090-41A7-A9C7-F5B4631DF2E0}" destId="{D4D9CBF6-28E8-44A7-9168-72B7CF94C1A8}" srcOrd="3" destOrd="0" presId="urn:microsoft.com/office/officeart/2005/8/layout/cycle2"/>
    <dgm:cxn modelId="{66CA212B-5935-4A13-9C8D-D04659D31177}" type="presParOf" srcId="{D4D9CBF6-28E8-44A7-9168-72B7CF94C1A8}" destId="{C44B0906-C312-4226-8CFE-AC56D1D4233E}" srcOrd="0" destOrd="0" presId="urn:microsoft.com/office/officeart/2005/8/layout/cycle2"/>
    <dgm:cxn modelId="{AAF8C8E4-FA58-4502-9F94-035318A31773}" type="presParOf" srcId="{D6307B24-3090-41A7-A9C7-F5B4631DF2E0}" destId="{2CED6873-39DB-4A1C-A3F8-3CA9BD68A163}" srcOrd="4" destOrd="0" presId="urn:microsoft.com/office/officeart/2005/8/layout/cycle2"/>
    <dgm:cxn modelId="{F5D91236-EDA6-4EDC-AF99-4AEADA0725D4}" type="presParOf" srcId="{D6307B24-3090-41A7-A9C7-F5B4631DF2E0}" destId="{A7C37B04-F5A0-4E4E-B1D1-EFAC93CD4EB9}" srcOrd="5" destOrd="0" presId="urn:microsoft.com/office/officeart/2005/8/layout/cycle2"/>
    <dgm:cxn modelId="{70347CF5-D4C6-4CC2-B853-7D32C8669A4D}" type="presParOf" srcId="{A7C37B04-F5A0-4E4E-B1D1-EFAC93CD4EB9}" destId="{492B6A65-190A-477E-935F-F80123D92E7F}" srcOrd="0" destOrd="0" presId="urn:microsoft.com/office/officeart/2005/8/layout/cycle2"/>
    <dgm:cxn modelId="{1B894255-D12D-46F0-AFEE-DFDF4185BBBA}" type="presParOf" srcId="{D6307B24-3090-41A7-A9C7-F5B4631DF2E0}" destId="{6152FE7A-C1B7-44B6-9597-CF6BBFEB5AEF}" srcOrd="6" destOrd="0" presId="urn:microsoft.com/office/officeart/2005/8/layout/cycle2"/>
    <dgm:cxn modelId="{FCB265EF-665A-4CDA-8E12-8269C181C56B}" type="presParOf" srcId="{D6307B24-3090-41A7-A9C7-F5B4631DF2E0}" destId="{88006BD5-D580-49A4-A1EB-6CC963723F7D}" srcOrd="7" destOrd="0" presId="urn:microsoft.com/office/officeart/2005/8/layout/cycle2"/>
    <dgm:cxn modelId="{3FD9BF5F-D4BE-4F1D-917E-BF32D72197BC}" type="presParOf" srcId="{88006BD5-D580-49A4-A1EB-6CC963723F7D}" destId="{CF977295-C22F-4B2D-A868-4A117808D2B3}" srcOrd="0" destOrd="0" presId="urn:microsoft.com/office/officeart/2005/8/layout/cycle2"/>
    <dgm:cxn modelId="{975F8700-165C-492D-8482-0134462F8FF1}" type="presParOf" srcId="{D6307B24-3090-41A7-A9C7-F5B4631DF2E0}" destId="{911BADE5-28C6-4C02-9AFC-F52346336952}" srcOrd="8" destOrd="0" presId="urn:microsoft.com/office/officeart/2005/8/layout/cycle2"/>
    <dgm:cxn modelId="{443E16D1-8E89-45B1-B7E5-0C582699956B}" type="presParOf" srcId="{D6307B24-3090-41A7-A9C7-F5B4631DF2E0}" destId="{DE7A2506-214D-416C-A023-6DEA05C2B799}" srcOrd="9" destOrd="0" presId="urn:microsoft.com/office/officeart/2005/8/layout/cycle2"/>
    <dgm:cxn modelId="{76EC0BAC-8875-4000-A3E3-23DCDCCE0675}" type="presParOf" srcId="{DE7A2506-214D-416C-A023-6DEA05C2B799}" destId="{9ADF8462-537B-4F85-8A44-0FA014FAE735}" srcOrd="0" destOrd="0" presId="urn:microsoft.com/office/officeart/2005/8/layout/cycle2"/>
    <dgm:cxn modelId="{A22274C8-59F1-49E6-A4FA-D2DB67F77EA1}" type="presParOf" srcId="{D6307B24-3090-41A7-A9C7-F5B4631DF2E0}" destId="{09F2E6C2-F196-4EF1-A43B-A9755388F60A}" srcOrd="10" destOrd="0" presId="urn:microsoft.com/office/officeart/2005/8/layout/cycle2"/>
    <dgm:cxn modelId="{9A89CE99-5F3A-4E04-B3F3-C7B140C7B3A8}" type="presParOf" srcId="{D6307B24-3090-41A7-A9C7-F5B4631DF2E0}" destId="{25AB8AC8-8C86-4F6C-ABE9-C48B86F062D4}" srcOrd="11" destOrd="0" presId="urn:microsoft.com/office/officeart/2005/8/layout/cycle2"/>
    <dgm:cxn modelId="{D24705C1-733C-4C1C-8D67-C123373EC6B7}" type="presParOf" srcId="{25AB8AC8-8C86-4F6C-ABE9-C48B86F062D4}" destId="{9737CB1A-D3F5-4ADA-891D-6208E34F9B8B}" srcOrd="0" destOrd="0" presId="urn:microsoft.com/office/officeart/2005/8/layout/cycle2"/>
  </dgm:cxnLst>
  <dgm:bg>
    <a:noFill/>
    <a:effectLst>
      <a:softEdge rad="69130"/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C86390-703D-4C39-A7E7-01B4B6967119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26DAECF9-874D-47B5-A4D9-8FF9A553C19D}">
      <dgm:prSet phldrT="[Text]" custT="1"/>
      <dgm:spPr/>
      <dgm:t>
        <a:bodyPr/>
        <a:lstStyle/>
        <a:p>
          <a:r>
            <a:rPr lang="en-AT" sz="1800" dirty="0"/>
            <a:t>European expert collaboration</a:t>
          </a:r>
          <a:endParaRPr lang="de-DE" sz="1800" dirty="0"/>
        </a:p>
      </dgm:t>
    </dgm:pt>
    <dgm:pt modelId="{30F975FA-FF83-4C86-9FD1-A7199F2A496A}" type="parTrans" cxnId="{DFBED458-E67B-4CBB-955F-8A226C7BA565}">
      <dgm:prSet/>
      <dgm:spPr/>
      <dgm:t>
        <a:bodyPr/>
        <a:lstStyle/>
        <a:p>
          <a:endParaRPr lang="de-DE"/>
        </a:p>
      </dgm:t>
    </dgm:pt>
    <dgm:pt modelId="{405172C6-2D7A-4532-ACF7-0F481DF96FAD}" type="sibTrans" cxnId="{DFBED458-E67B-4CBB-955F-8A226C7BA565}">
      <dgm:prSet/>
      <dgm:spPr/>
      <dgm:t>
        <a:bodyPr/>
        <a:lstStyle/>
        <a:p>
          <a:endParaRPr lang="de-DE"/>
        </a:p>
      </dgm:t>
    </dgm:pt>
    <dgm:pt modelId="{13DFE107-4694-4AEF-A9A1-CE97F3C24CD6}">
      <dgm:prSet phldrT="[Text]" custT="1"/>
      <dgm:spPr/>
      <dgm:t>
        <a:bodyPr/>
        <a:lstStyle/>
        <a:p>
          <a:r>
            <a:rPr lang="en-AT" sz="1800" dirty="0"/>
            <a:t>Piloting and review of resources</a:t>
          </a:r>
          <a:endParaRPr lang="de-DE" sz="1800" dirty="0"/>
        </a:p>
      </dgm:t>
    </dgm:pt>
    <dgm:pt modelId="{42F6A4BB-D537-4A72-A77E-DEBC88B436C1}" type="parTrans" cxnId="{D3A51B53-1228-42BE-B4FF-BF3583DF6BBC}">
      <dgm:prSet/>
      <dgm:spPr/>
      <dgm:t>
        <a:bodyPr/>
        <a:lstStyle/>
        <a:p>
          <a:endParaRPr lang="de-DE"/>
        </a:p>
      </dgm:t>
    </dgm:pt>
    <dgm:pt modelId="{9A6D31A9-7E74-4679-B596-00E43035FA83}" type="sibTrans" cxnId="{D3A51B53-1228-42BE-B4FF-BF3583DF6BBC}">
      <dgm:prSet/>
      <dgm:spPr/>
      <dgm:t>
        <a:bodyPr/>
        <a:lstStyle/>
        <a:p>
          <a:endParaRPr lang="de-DE"/>
        </a:p>
      </dgm:t>
    </dgm:pt>
    <dgm:pt modelId="{373B8833-98F0-4844-A1BA-EE2AA6E2A3DD}">
      <dgm:prSet phldrT="[Text]" custT="1"/>
      <dgm:spPr/>
      <dgm:t>
        <a:bodyPr/>
        <a:lstStyle/>
        <a:p>
          <a:r>
            <a:rPr lang="en-AT" sz="1800" dirty="0"/>
            <a:t>Publication, dissemination</a:t>
          </a:r>
          <a:endParaRPr lang="de-DE" sz="1800" dirty="0"/>
        </a:p>
      </dgm:t>
    </dgm:pt>
    <dgm:pt modelId="{C3A493D1-5CCC-4232-9C92-292B7F3DED27}" type="parTrans" cxnId="{6487BF06-96A8-4562-9B12-0BE6F0DB29F3}">
      <dgm:prSet/>
      <dgm:spPr/>
      <dgm:t>
        <a:bodyPr/>
        <a:lstStyle/>
        <a:p>
          <a:endParaRPr lang="de-DE"/>
        </a:p>
      </dgm:t>
    </dgm:pt>
    <dgm:pt modelId="{2E117D17-6238-4E49-8D30-F44EED2B3B22}" type="sibTrans" cxnId="{6487BF06-96A8-4562-9B12-0BE6F0DB29F3}">
      <dgm:prSet/>
      <dgm:spPr/>
      <dgm:t>
        <a:bodyPr/>
        <a:lstStyle/>
        <a:p>
          <a:endParaRPr lang="de-DE"/>
        </a:p>
      </dgm:t>
    </dgm:pt>
    <dgm:pt modelId="{CB098616-42F2-46D7-B0E7-B096ED1127CB}">
      <dgm:prSet phldrT="[Text]" custT="1"/>
      <dgm:spPr/>
      <dgm:t>
        <a:bodyPr/>
        <a:lstStyle/>
        <a:p>
          <a:r>
            <a:rPr lang="en-AT" sz="1800" dirty="0"/>
            <a:t>Training and consultancy</a:t>
          </a:r>
          <a:endParaRPr lang="de-DE" sz="1800" dirty="0"/>
        </a:p>
      </dgm:t>
    </dgm:pt>
    <dgm:pt modelId="{80C92AB5-47C4-4637-B7C8-727A067049F0}" type="parTrans" cxnId="{C275C644-9E83-4FCB-8285-43125E5E27B7}">
      <dgm:prSet/>
      <dgm:spPr/>
      <dgm:t>
        <a:bodyPr/>
        <a:lstStyle/>
        <a:p>
          <a:endParaRPr lang="de-DE"/>
        </a:p>
      </dgm:t>
    </dgm:pt>
    <dgm:pt modelId="{98FAE7E0-8239-425D-BEF9-BD070DC49710}" type="sibTrans" cxnId="{C275C644-9E83-4FCB-8285-43125E5E27B7}">
      <dgm:prSet/>
      <dgm:spPr/>
      <dgm:t>
        <a:bodyPr/>
        <a:lstStyle/>
        <a:p>
          <a:endParaRPr lang="de-DE"/>
        </a:p>
      </dgm:t>
    </dgm:pt>
    <dgm:pt modelId="{46A12552-8BD6-4CED-89A4-CFEA3690D96E}" type="pres">
      <dgm:prSet presAssocID="{05C86390-703D-4C39-A7E7-01B4B6967119}" presName="rootnode" presStyleCnt="0">
        <dgm:presLayoutVars>
          <dgm:chMax/>
          <dgm:chPref/>
          <dgm:dir/>
          <dgm:animLvl val="lvl"/>
        </dgm:presLayoutVars>
      </dgm:prSet>
      <dgm:spPr/>
    </dgm:pt>
    <dgm:pt modelId="{FB419AAB-3D21-43B6-A174-8DF571CB9334}" type="pres">
      <dgm:prSet presAssocID="{26DAECF9-874D-47B5-A4D9-8FF9A553C19D}" presName="composite" presStyleCnt="0"/>
      <dgm:spPr/>
    </dgm:pt>
    <dgm:pt modelId="{1CDC2E8B-7942-4D67-8068-977509E8F0BC}" type="pres">
      <dgm:prSet presAssocID="{26DAECF9-874D-47B5-A4D9-8FF9A553C19D}" presName="LShape" presStyleLbl="alignNode1" presStyleIdx="0" presStyleCnt="7"/>
      <dgm:spPr>
        <a:solidFill>
          <a:srgbClr val="00B050"/>
        </a:solidFill>
      </dgm:spPr>
    </dgm:pt>
    <dgm:pt modelId="{F7304A68-45BD-40B0-9CDA-D675C9A5E5F4}" type="pres">
      <dgm:prSet presAssocID="{26DAECF9-874D-47B5-A4D9-8FF9A553C19D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E247603C-6CED-43D0-86DA-1556C6CAFB41}" type="pres">
      <dgm:prSet presAssocID="{26DAECF9-874D-47B5-A4D9-8FF9A553C19D}" presName="Triangle" presStyleLbl="alignNode1" presStyleIdx="1" presStyleCnt="7" custLinFactNeighborX="-5889" custLinFactNeighborY="36517"/>
      <dgm:spPr>
        <a:solidFill>
          <a:srgbClr val="00B050"/>
        </a:solidFill>
      </dgm:spPr>
    </dgm:pt>
    <dgm:pt modelId="{205527D1-915E-4D90-BDDA-BC758ED3BF52}" type="pres">
      <dgm:prSet presAssocID="{405172C6-2D7A-4532-ACF7-0F481DF96FAD}" presName="sibTrans" presStyleCnt="0"/>
      <dgm:spPr/>
    </dgm:pt>
    <dgm:pt modelId="{7DD0E17A-6ECE-4D14-92F2-D918ADF94BF6}" type="pres">
      <dgm:prSet presAssocID="{405172C6-2D7A-4532-ACF7-0F481DF96FAD}" presName="space" presStyleCnt="0"/>
      <dgm:spPr/>
    </dgm:pt>
    <dgm:pt modelId="{CCDC8044-DA26-49F8-BB3E-BF9C6E16EB3D}" type="pres">
      <dgm:prSet presAssocID="{13DFE107-4694-4AEF-A9A1-CE97F3C24CD6}" presName="composite" presStyleCnt="0"/>
      <dgm:spPr/>
    </dgm:pt>
    <dgm:pt modelId="{8EDCBB56-0119-41ED-8F69-1E2AF11F8D40}" type="pres">
      <dgm:prSet presAssocID="{13DFE107-4694-4AEF-A9A1-CE97F3C24CD6}" presName="LShape" presStyleLbl="alignNode1" presStyleIdx="2" presStyleCnt="7"/>
      <dgm:spPr>
        <a:solidFill>
          <a:srgbClr val="FFC000"/>
        </a:solidFill>
      </dgm:spPr>
    </dgm:pt>
    <dgm:pt modelId="{DE01957A-B9BF-4ABF-86AB-39E25807C4DA}" type="pres">
      <dgm:prSet presAssocID="{13DFE107-4694-4AEF-A9A1-CE97F3C24CD6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F1022EF5-E352-4EFB-A92E-6FAE20992379}" type="pres">
      <dgm:prSet presAssocID="{13DFE107-4694-4AEF-A9A1-CE97F3C24CD6}" presName="Triangle" presStyleLbl="alignNode1" presStyleIdx="3" presStyleCnt="7" custLinFactNeighborX="-2658" custLinFactNeighborY="36851"/>
      <dgm:spPr>
        <a:solidFill>
          <a:srgbClr val="FFC000"/>
        </a:solidFill>
      </dgm:spPr>
    </dgm:pt>
    <dgm:pt modelId="{41FF566E-CAA2-4F63-A2FA-9A2FBEDA4F1C}" type="pres">
      <dgm:prSet presAssocID="{9A6D31A9-7E74-4679-B596-00E43035FA83}" presName="sibTrans" presStyleCnt="0"/>
      <dgm:spPr/>
    </dgm:pt>
    <dgm:pt modelId="{417278D5-088F-45FE-8C89-FE38FA66F8C6}" type="pres">
      <dgm:prSet presAssocID="{9A6D31A9-7E74-4679-B596-00E43035FA83}" presName="space" presStyleCnt="0"/>
      <dgm:spPr/>
    </dgm:pt>
    <dgm:pt modelId="{CBC23A92-3479-4012-822E-43E0F39972CA}" type="pres">
      <dgm:prSet presAssocID="{373B8833-98F0-4844-A1BA-EE2AA6E2A3DD}" presName="composite" presStyleCnt="0"/>
      <dgm:spPr/>
    </dgm:pt>
    <dgm:pt modelId="{7BCC6203-9ECC-4B91-A769-F2C35ECBA5C6}" type="pres">
      <dgm:prSet presAssocID="{373B8833-98F0-4844-A1BA-EE2AA6E2A3DD}" presName="LShape" presStyleLbl="alignNode1" presStyleIdx="4" presStyleCnt="7"/>
      <dgm:spPr>
        <a:solidFill>
          <a:srgbClr val="0070C0"/>
        </a:solidFill>
      </dgm:spPr>
    </dgm:pt>
    <dgm:pt modelId="{F8E27708-A3A9-448C-A06E-2AB6712E33D8}" type="pres">
      <dgm:prSet presAssocID="{373B8833-98F0-4844-A1BA-EE2AA6E2A3DD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FA238A06-CEBE-4E3A-A2C0-40B04F2F5949}" type="pres">
      <dgm:prSet presAssocID="{373B8833-98F0-4844-A1BA-EE2AA6E2A3DD}" presName="Triangle" presStyleLbl="alignNode1" presStyleIdx="5" presStyleCnt="7" custLinFactNeighborX="5825" custLinFactNeighborY="35345"/>
      <dgm:spPr>
        <a:solidFill>
          <a:schemeClr val="accent2">
            <a:lumMod val="75000"/>
          </a:schemeClr>
        </a:solidFill>
      </dgm:spPr>
    </dgm:pt>
    <dgm:pt modelId="{7F0CD0AF-9CCD-4138-946A-D494FBEA9DD2}" type="pres">
      <dgm:prSet presAssocID="{2E117D17-6238-4E49-8D30-F44EED2B3B22}" presName="sibTrans" presStyleCnt="0"/>
      <dgm:spPr/>
    </dgm:pt>
    <dgm:pt modelId="{1F886360-43AB-4EE8-87BE-CE4D620CACD1}" type="pres">
      <dgm:prSet presAssocID="{2E117D17-6238-4E49-8D30-F44EED2B3B22}" presName="space" presStyleCnt="0"/>
      <dgm:spPr/>
    </dgm:pt>
    <dgm:pt modelId="{7D24FBDE-C92F-48AF-8C21-2E91640839E8}" type="pres">
      <dgm:prSet presAssocID="{CB098616-42F2-46D7-B0E7-B096ED1127CB}" presName="composite" presStyleCnt="0"/>
      <dgm:spPr/>
    </dgm:pt>
    <dgm:pt modelId="{AF098750-201F-4D93-9835-EF69B2439282}" type="pres">
      <dgm:prSet presAssocID="{CB098616-42F2-46D7-B0E7-B096ED1127CB}" presName="LShape" presStyleLbl="alignNode1" presStyleIdx="6" presStyleCnt="7"/>
      <dgm:spPr>
        <a:solidFill>
          <a:srgbClr val="FF0000"/>
        </a:solidFill>
      </dgm:spPr>
    </dgm:pt>
    <dgm:pt modelId="{94A12A91-7C25-4DB9-8B11-1DCE1E00B061}" type="pres">
      <dgm:prSet presAssocID="{CB098616-42F2-46D7-B0E7-B096ED1127CB}" presName="ParentText" presStyleLbl="revTx" presStyleIdx="3" presStyleCnt="4" custScaleX="90565">
        <dgm:presLayoutVars>
          <dgm:chMax val="0"/>
          <dgm:chPref val="0"/>
          <dgm:bulletEnabled val="1"/>
        </dgm:presLayoutVars>
      </dgm:prSet>
      <dgm:spPr/>
    </dgm:pt>
  </dgm:ptLst>
  <dgm:cxnLst>
    <dgm:cxn modelId="{6487BF06-96A8-4562-9B12-0BE6F0DB29F3}" srcId="{05C86390-703D-4C39-A7E7-01B4B6967119}" destId="{373B8833-98F0-4844-A1BA-EE2AA6E2A3DD}" srcOrd="2" destOrd="0" parTransId="{C3A493D1-5CCC-4232-9C92-292B7F3DED27}" sibTransId="{2E117D17-6238-4E49-8D30-F44EED2B3B22}"/>
    <dgm:cxn modelId="{6E3A1A38-0A3A-41A4-9D07-B4E584BCA551}" type="presOf" srcId="{CB098616-42F2-46D7-B0E7-B096ED1127CB}" destId="{94A12A91-7C25-4DB9-8B11-1DCE1E00B061}" srcOrd="0" destOrd="0" presId="urn:microsoft.com/office/officeart/2009/3/layout/StepUpProcess"/>
    <dgm:cxn modelId="{F8885E3D-FDAE-4531-9538-B096A96CBAA3}" type="presOf" srcId="{05C86390-703D-4C39-A7E7-01B4B6967119}" destId="{46A12552-8BD6-4CED-89A4-CFEA3690D96E}" srcOrd="0" destOrd="0" presId="urn:microsoft.com/office/officeart/2009/3/layout/StepUpProcess"/>
    <dgm:cxn modelId="{1FCDE65F-C7FB-4473-A07C-306560BB4F5D}" type="presOf" srcId="{13DFE107-4694-4AEF-A9A1-CE97F3C24CD6}" destId="{DE01957A-B9BF-4ABF-86AB-39E25807C4DA}" srcOrd="0" destOrd="0" presId="urn:microsoft.com/office/officeart/2009/3/layout/StepUpProcess"/>
    <dgm:cxn modelId="{C275C644-9E83-4FCB-8285-43125E5E27B7}" srcId="{05C86390-703D-4C39-A7E7-01B4B6967119}" destId="{CB098616-42F2-46D7-B0E7-B096ED1127CB}" srcOrd="3" destOrd="0" parTransId="{80C92AB5-47C4-4637-B7C8-727A067049F0}" sibTransId="{98FAE7E0-8239-425D-BEF9-BD070DC49710}"/>
    <dgm:cxn modelId="{D3A51B53-1228-42BE-B4FF-BF3583DF6BBC}" srcId="{05C86390-703D-4C39-A7E7-01B4B6967119}" destId="{13DFE107-4694-4AEF-A9A1-CE97F3C24CD6}" srcOrd="1" destOrd="0" parTransId="{42F6A4BB-D537-4A72-A77E-DEBC88B436C1}" sibTransId="{9A6D31A9-7E74-4679-B596-00E43035FA83}"/>
    <dgm:cxn modelId="{DFBED458-E67B-4CBB-955F-8A226C7BA565}" srcId="{05C86390-703D-4C39-A7E7-01B4B6967119}" destId="{26DAECF9-874D-47B5-A4D9-8FF9A553C19D}" srcOrd="0" destOrd="0" parTransId="{30F975FA-FF83-4C86-9FD1-A7199F2A496A}" sibTransId="{405172C6-2D7A-4532-ACF7-0F481DF96FAD}"/>
    <dgm:cxn modelId="{259B9B7D-5299-44D7-A926-AD606CFC042F}" type="presOf" srcId="{373B8833-98F0-4844-A1BA-EE2AA6E2A3DD}" destId="{F8E27708-A3A9-448C-A06E-2AB6712E33D8}" srcOrd="0" destOrd="0" presId="urn:microsoft.com/office/officeart/2009/3/layout/StepUpProcess"/>
    <dgm:cxn modelId="{70E9B4D4-A308-4DF5-A213-2849BBB6A9DA}" type="presOf" srcId="{26DAECF9-874D-47B5-A4D9-8FF9A553C19D}" destId="{F7304A68-45BD-40B0-9CDA-D675C9A5E5F4}" srcOrd="0" destOrd="0" presId="urn:microsoft.com/office/officeart/2009/3/layout/StepUpProcess"/>
    <dgm:cxn modelId="{1778D967-567E-47E4-A78C-45758DD7E500}" type="presParOf" srcId="{46A12552-8BD6-4CED-89A4-CFEA3690D96E}" destId="{FB419AAB-3D21-43B6-A174-8DF571CB9334}" srcOrd="0" destOrd="0" presId="urn:microsoft.com/office/officeart/2009/3/layout/StepUpProcess"/>
    <dgm:cxn modelId="{3DD46836-7A94-4DE2-9B82-7D048F3280D9}" type="presParOf" srcId="{FB419AAB-3D21-43B6-A174-8DF571CB9334}" destId="{1CDC2E8B-7942-4D67-8068-977509E8F0BC}" srcOrd="0" destOrd="0" presId="urn:microsoft.com/office/officeart/2009/3/layout/StepUpProcess"/>
    <dgm:cxn modelId="{E0D742CF-AA0E-4152-8A11-E4CE03B035B5}" type="presParOf" srcId="{FB419AAB-3D21-43B6-A174-8DF571CB9334}" destId="{F7304A68-45BD-40B0-9CDA-D675C9A5E5F4}" srcOrd="1" destOrd="0" presId="urn:microsoft.com/office/officeart/2009/3/layout/StepUpProcess"/>
    <dgm:cxn modelId="{C826262E-604D-4EFE-B0ED-5D0D2A862410}" type="presParOf" srcId="{FB419AAB-3D21-43B6-A174-8DF571CB9334}" destId="{E247603C-6CED-43D0-86DA-1556C6CAFB41}" srcOrd="2" destOrd="0" presId="urn:microsoft.com/office/officeart/2009/3/layout/StepUpProcess"/>
    <dgm:cxn modelId="{70DDDFE6-B6C5-407C-93CF-B57DDA52C92E}" type="presParOf" srcId="{46A12552-8BD6-4CED-89A4-CFEA3690D96E}" destId="{205527D1-915E-4D90-BDDA-BC758ED3BF52}" srcOrd="1" destOrd="0" presId="urn:microsoft.com/office/officeart/2009/3/layout/StepUpProcess"/>
    <dgm:cxn modelId="{2FBC9EFF-57F8-4976-87B9-E75A2D856821}" type="presParOf" srcId="{205527D1-915E-4D90-BDDA-BC758ED3BF52}" destId="{7DD0E17A-6ECE-4D14-92F2-D918ADF94BF6}" srcOrd="0" destOrd="0" presId="urn:microsoft.com/office/officeart/2009/3/layout/StepUpProcess"/>
    <dgm:cxn modelId="{40DC55A8-E02C-4613-9CE5-511B63E14791}" type="presParOf" srcId="{46A12552-8BD6-4CED-89A4-CFEA3690D96E}" destId="{CCDC8044-DA26-49F8-BB3E-BF9C6E16EB3D}" srcOrd="2" destOrd="0" presId="urn:microsoft.com/office/officeart/2009/3/layout/StepUpProcess"/>
    <dgm:cxn modelId="{2F1AB2AA-2800-41F1-ABA7-510495BF6D10}" type="presParOf" srcId="{CCDC8044-DA26-49F8-BB3E-BF9C6E16EB3D}" destId="{8EDCBB56-0119-41ED-8F69-1E2AF11F8D40}" srcOrd="0" destOrd="0" presId="urn:microsoft.com/office/officeart/2009/3/layout/StepUpProcess"/>
    <dgm:cxn modelId="{8A78CA10-F7BE-4BD1-8A44-462D10AAF509}" type="presParOf" srcId="{CCDC8044-DA26-49F8-BB3E-BF9C6E16EB3D}" destId="{DE01957A-B9BF-4ABF-86AB-39E25807C4DA}" srcOrd="1" destOrd="0" presId="urn:microsoft.com/office/officeart/2009/3/layout/StepUpProcess"/>
    <dgm:cxn modelId="{9C96ADE9-5195-47F2-88DC-E585015D7C26}" type="presParOf" srcId="{CCDC8044-DA26-49F8-BB3E-BF9C6E16EB3D}" destId="{F1022EF5-E352-4EFB-A92E-6FAE20992379}" srcOrd="2" destOrd="0" presId="urn:microsoft.com/office/officeart/2009/3/layout/StepUpProcess"/>
    <dgm:cxn modelId="{5D5A2B31-C863-4AC2-B473-BEE84728113E}" type="presParOf" srcId="{46A12552-8BD6-4CED-89A4-CFEA3690D96E}" destId="{41FF566E-CAA2-4F63-A2FA-9A2FBEDA4F1C}" srcOrd="3" destOrd="0" presId="urn:microsoft.com/office/officeart/2009/3/layout/StepUpProcess"/>
    <dgm:cxn modelId="{33496328-5731-44EF-824F-0B67C001541D}" type="presParOf" srcId="{41FF566E-CAA2-4F63-A2FA-9A2FBEDA4F1C}" destId="{417278D5-088F-45FE-8C89-FE38FA66F8C6}" srcOrd="0" destOrd="0" presId="urn:microsoft.com/office/officeart/2009/3/layout/StepUpProcess"/>
    <dgm:cxn modelId="{854D7777-6335-4EB0-9095-9D03763828D5}" type="presParOf" srcId="{46A12552-8BD6-4CED-89A4-CFEA3690D96E}" destId="{CBC23A92-3479-4012-822E-43E0F39972CA}" srcOrd="4" destOrd="0" presId="urn:microsoft.com/office/officeart/2009/3/layout/StepUpProcess"/>
    <dgm:cxn modelId="{98765AA6-CF12-43A9-8CF1-93322139B6BC}" type="presParOf" srcId="{CBC23A92-3479-4012-822E-43E0F39972CA}" destId="{7BCC6203-9ECC-4B91-A769-F2C35ECBA5C6}" srcOrd="0" destOrd="0" presId="urn:microsoft.com/office/officeart/2009/3/layout/StepUpProcess"/>
    <dgm:cxn modelId="{E075D288-43A9-4A98-87AE-61B2CC2B6AD0}" type="presParOf" srcId="{CBC23A92-3479-4012-822E-43E0F39972CA}" destId="{F8E27708-A3A9-448C-A06E-2AB6712E33D8}" srcOrd="1" destOrd="0" presId="urn:microsoft.com/office/officeart/2009/3/layout/StepUpProcess"/>
    <dgm:cxn modelId="{55A81FB7-3D0C-4019-A573-32D346434902}" type="presParOf" srcId="{CBC23A92-3479-4012-822E-43E0F39972CA}" destId="{FA238A06-CEBE-4E3A-A2C0-40B04F2F5949}" srcOrd="2" destOrd="0" presId="urn:microsoft.com/office/officeart/2009/3/layout/StepUpProcess"/>
    <dgm:cxn modelId="{22DA25FA-7CD6-4B0A-A0FA-45900DBC3168}" type="presParOf" srcId="{46A12552-8BD6-4CED-89A4-CFEA3690D96E}" destId="{7F0CD0AF-9CCD-4138-946A-D494FBEA9DD2}" srcOrd="5" destOrd="0" presId="urn:microsoft.com/office/officeart/2009/3/layout/StepUpProcess"/>
    <dgm:cxn modelId="{CF94FF3B-C80B-45B8-BBC3-A0E382C2089A}" type="presParOf" srcId="{7F0CD0AF-9CCD-4138-946A-D494FBEA9DD2}" destId="{1F886360-43AB-4EE8-87BE-CE4D620CACD1}" srcOrd="0" destOrd="0" presId="urn:microsoft.com/office/officeart/2009/3/layout/StepUpProcess"/>
    <dgm:cxn modelId="{CDF262B9-8115-4B02-B04B-E28BFD5F0089}" type="presParOf" srcId="{46A12552-8BD6-4CED-89A4-CFEA3690D96E}" destId="{7D24FBDE-C92F-48AF-8C21-2E91640839E8}" srcOrd="6" destOrd="0" presId="urn:microsoft.com/office/officeart/2009/3/layout/StepUpProcess"/>
    <dgm:cxn modelId="{308AD844-2669-49C4-9953-18AB54E732D1}" type="presParOf" srcId="{7D24FBDE-C92F-48AF-8C21-2E91640839E8}" destId="{AF098750-201F-4D93-9835-EF69B2439282}" srcOrd="0" destOrd="0" presId="urn:microsoft.com/office/officeart/2009/3/layout/StepUpProcess"/>
    <dgm:cxn modelId="{D7896E3D-1BF1-4FA1-B63D-45A6739E7D5B}" type="presParOf" srcId="{7D24FBDE-C92F-48AF-8C21-2E91640839E8}" destId="{94A12A91-7C25-4DB9-8B11-1DCE1E00B061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FD2008-B33A-4E1C-A51B-B95620A43A0C}">
      <dsp:nvSpPr>
        <dsp:cNvPr id="0" name=""/>
        <dsp:cNvSpPr/>
      </dsp:nvSpPr>
      <dsp:spPr>
        <a:xfrm>
          <a:off x="4803713" y="63905"/>
          <a:ext cx="1829364" cy="743819"/>
        </a:xfrm>
        <a:prstGeom prst="ellipse">
          <a:avLst/>
        </a:prstGeom>
        <a:blipFill dpi="0" rotWithShape="0">
          <a:blip xmlns:r="http://schemas.openxmlformats.org/officeDocument/2006/relationships" r:embed="rId1">
            <a:alphaModFix amt="60000"/>
          </a:blip>
          <a:srcRect/>
          <a:tile tx="0" ty="0" sx="100000" sy="100000" flip="none" algn="tl"/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softEdge rad="63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rgbClr val="002060"/>
              </a:solidFill>
            </a:rPr>
            <a:t>Curricula</a:t>
          </a:r>
          <a:endParaRPr lang="de-AT" sz="1800" kern="1200" dirty="0">
            <a:solidFill>
              <a:srgbClr val="002060"/>
            </a:solidFill>
          </a:endParaRPr>
        </a:p>
      </dsp:txBody>
      <dsp:txXfrm>
        <a:off x="5071617" y="172835"/>
        <a:ext cx="1293556" cy="525959"/>
      </dsp:txXfrm>
    </dsp:sp>
    <dsp:sp modelId="{D45E0C27-6C53-4345-B8B7-C69955502FF3}">
      <dsp:nvSpPr>
        <dsp:cNvPr id="0" name=""/>
        <dsp:cNvSpPr/>
      </dsp:nvSpPr>
      <dsp:spPr>
        <a:xfrm rot="408182">
          <a:off x="7296320" y="621685"/>
          <a:ext cx="1304110" cy="12484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500" kern="1200"/>
        </a:p>
      </dsp:txBody>
      <dsp:txXfrm>
        <a:off x="7296452" y="644436"/>
        <a:ext cx="1266657" cy="74906"/>
      </dsp:txXfrm>
    </dsp:sp>
    <dsp:sp modelId="{189FAC53-C946-4570-A312-FCC471CE98DA}">
      <dsp:nvSpPr>
        <dsp:cNvPr id="0" name=""/>
        <dsp:cNvSpPr/>
      </dsp:nvSpPr>
      <dsp:spPr>
        <a:xfrm>
          <a:off x="8898039" y="683729"/>
          <a:ext cx="2502804" cy="873086"/>
        </a:xfrm>
        <a:prstGeom prst="ellipse">
          <a:avLst/>
        </a:prstGeom>
        <a:blipFill dpi="0" rotWithShape="0">
          <a:blip xmlns:r="http://schemas.openxmlformats.org/officeDocument/2006/relationships" r:embed="rId1">
            <a:alphaModFix amt="60000"/>
          </a:blip>
          <a:srcRect/>
          <a:tile tx="0" ty="0" sx="100000" sy="100000" flip="none" algn="tl"/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>
            <a:schemeClr val="accent1">
              <a:alpha val="51000"/>
            </a:schemeClr>
          </a:glow>
          <a:softEdge rad="18453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800" kern="1200" dirty="0">
              <a:solidFill>
                <a:srgbClr val="002060"/>
              </a:solidFill>
            </a:rPr>
            <a:t>Teacher education</a:t>
          </a:r>
          <a:endParaRPr lang="de-AT" sz="1800" kern="1200" dirty="0"/>
        </a:p>
      </dsp:txBody>
      <dsp:txXfrm>
        <a:off x="9264566" y="811589"/>
        <a:ext cx="1769750" cy="617366"/>
      </dsp:txXfrm>
    </dsp:sp>
    <dsp:sp modelId="{D4D9CBF6-28E8-44A7-9168-72B7CF94C1A8}">
      <dsp:nvSpPr>
        <dsp:cNvPr id="0" name=""/>
        <dsp:cNvSpPr/>
      </dsp:nvSpPr>
      <dsp:spPr>
        <a:xfrm rot="5628508">
          <a:off x="9717964" y="2548998"/>
          <a:ext cx="1080824" cy="7386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500" kern="1200"/>
        </a:p>
      </dsp:txBody>
      <dsp:txXfrm rot="10800000">
        <a:off x="9729779" y="2552716"/>
        <a:ext cx="1058665" cy="44319"/>
      </dsp:txXfrm>
    </dsp:sp>
    <dsp:sp modelId="{2CED6873-39DB-4A1C-A3F8-3CA9BD68A163}">
      <dsp:nvSpPr>
        <dsp:cNvPr id="0" name=""/>
        <dsp:cNvSpPr/>
      </dsp:nvSpPr>
      <dsp:spPr>
        <a:xfrm>
          <a:off x="8640735" y="3591435"/>
          <a:ext cx="2642765" cy="685701"/>
        </a:xfrm>
        <a:prstGeom prst="ellipse">
          <a:avLst/>
        </a:prstGeom>
        <a:blipFill dpi="0" rotWithShape="0">
          <a:blip xmlns:r="http://schemas.openxmlformats.org/officeDocument/2006/relationships" r:embed="rId1">
            <a:alphaModFix amt="60000"/>
          </a:blip>
          <a:srcRect/>
          <a:tile tx="0" ty="0" sx="100000" sy="100000" flip="none" algn="tl"/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softEdge rad="109078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800" kern="1200" dirty="0">
              <a:solidFill>
                <a:srgbClr val="002060"/>
              </a:solidFill>
            </a:rPr>
            <a:t>Classroom practice</a:t>
          </a:r>
          <a:endParaRPr lang="de-AT" sz="1800" kern="1200" dirty="0"/>
        </a:p>
      </dsp:txBody>
      <dsp:txXfrm>
        <a:off x="9027759" y="3691854"/>
        <a:ext cx="1868717" cy="484863"/>
      </dsp:txXfrm>
    </dsp:sp>
    <dsp:sp modelId="{A7C37B04-F5A0-4E4E-B1D1-EFAC93CD4EB9}">
      <dsp:nvSpPr>
        <dsp:cNvPr id="0" name=""/>
        <dsp:cNvSpPr/>
      </dsp:nvSpPr>
      <dsp:spPr>
        <a:xfrm rot="10544619">
          <a:off x="7191484" y="4642041"/>
          <a:ext cx="1180382" cy="11593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500" kern="1200"/>
        </a:p>
      </dsp:txBody>
      <dsp:txXfrm rot="10800000">
        <a:off x="7226218" y="4663938"/>
        <a:ext cx="1145600" cy="69563"/>
      </dsp:txXfrm>
    </dsp:sp>
    <dsp:sp modelId="{6152FE7A-C1B7-44B6-9597-CF6BBFEB5AEF}">
      <dsp:nvSpPr>
        <dsp:cNvPr id="0" name=""/>
        <dsp:cNvSpPr/>
      </dsp:nvSpPr>
      <dsp:spPr>
        <a:xfrm>
          <a:off x="4810240" y="4121957"/>
          <a:ext cx="1822835" cy="801114"/>
        </a:xfrm>
        <a:prstGeom prst="ellipse">
          <a:avLst/>
        </a:prstGeom>
        <a:blipFill dpi="0" rotWithShape="0">
          <a:blip xmlns:r="http://schemas.openxmlformats.org/officeDocument/2006/relationships" r:embed="rId1">
            <a:alphaModFix amt="60000"/>
          </a:blip>
          <a:srcRect/>
          <a:tile tx="0" ty="0" sx="100000" sy="100000" flip="none" algn="tl"/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softEdge rad="762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rgbClr val="002060"/>
              </a:solidFill>
            </a:rPr>
            <a:t>Research</a:t>
          </a:r>
          <a:endParaRPr lang="de-AT" sz="1800" kern="1200" dirty="0">
            <a:solidFill>
              <a:srgbClr val="002060"/>
            </a:solidFill>
          </a:endParaRPr>
        </a:p>
      </dsp:txBody>
      <dsp:txXfrm>
        <a:off x="5077188" y="4239277"/>
        <a:ext cx="1288939" cy="566474"/>
      </dsp:txXfrm>
    </dsp:sp>
    <dsp:sp modelId="{88006BD5-D580-49A4-A1EB-6CC963723F7D}">
      <dsp:nvSpPr>
        <dsp:cNvPr id="0" name=""/>
        <dsp:cNvSpPr/>
      </dsp:nvSpPr>
      <dsp:spPr>
        <a:xfrm rot="11134333">
          <a:off x="3049229" y="4655243"/>
          <a:ext cx="1211733" cy="11334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500" kern="1200"/>
        </a:p>
      </dsp:txBody>
      <dsp:txXfrm rot="10800000">
        <a:off x="3083151" y="4679562"/>
        <a:ext cx="1177731" cy="68005"/>
      </dsp:txXfrm>
    </dsp:sp>
    <dsp:sp modelId="{911BADE5-28C6-4C02-9AFC-F52346336952}">
      <dsp:nvSpPr>
        <dsp:cNvPr id="0" name=""/>
        <dsp:cNvSpPr/>
      </dsp:nvSpPr>
      <dsp:spPr>
        <a:xfrm>
          <a:off x="0" y="3362777"/>
          <a:ext cx="2830380" cy="811408"/>
        </a:xfrm>
        <a:prstGeom prst="ellipse">
          <a:avLst/>
        </a:prstGeom>
        <a:blipFill dpi="0" rotWithShape="0">
          <a:blip xmlns:r="http://schemas.openxmlformats.org/officeDocument/2006/relationships" r:embed="rId1">
            <a:alphaModFix amt="60000"/>
          </a:blip>
          <a:srcRect/>
          <a:tile tx="0" ty="0" sx="100000" sy="100000" flip="none" algn="tl"/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softEdge rad="84861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 </a:t>
          </a:r>
          <a:r>
            <a:rPr lang="en-GB" sz="1800" kern="1200" dirty="0">
              <a:solidFill>
                <a:srgbClr val="002060"/>
              </a:solidFill>
            </a:rPr>
            <a:t>European </a:t>
          </a:r>
          <a:r>
            <a:rPr lang="en-GB" sz="1800" kern="1200" dirty="0" err="1">
              <a:solidFill>
                <a:srgbClr val="002060"/>
              </a:solidFill>
            </a:rPr>
            <a:t>polic</a:t>
          </a:r>
          <a:r>
            <a:rPr lang="en-AT" sz="1800" kern="1200" dirty="0">
              <a:solidFill>
                <a:srgbClr val="002060"/>
              </a:solidFill>
            </a:rPr>
            <a:t>y</a:t>
          </a:r>
          <a:endParaRPr lang="de-AT" sz="1800" kern="1200" dirty="0">
            <a:solidFill>
              <a:srgbClr val="002060"/>
            </a:solidFill>
          </a:endParaRPr>
        </a:p>
      </dsp:txBody>
      <dsp:txXfrm>
        <a:off x="414500" y="3481605"/>
        <a:ext cx="2001380" cy="573752"/>
      </dsp:txXfrm>
    </dsp:sp>
    <dsp:sp modelId="{DE7A2506-214D-416C-A023-6DEA05C2B799}">
      <dsp:nvSpPr>
        <dsp:cNvPr id="0" name=""/>
        <dsp:cNvSpPr/>
      </dsp:nvSpPr>
      <dsp:spPr>
        <a:xfrm rot="15948215">
          <a:off x="537754" y="2264982"/>
          <a:ext cx="1146990" cy="5677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500" kern="1200"/>
        </a:p>
      </dsp:txBody>
      <dsp:txXfrm rot="10800000">
        <a:off x="546893" y="2284830"/>
        <a:ext cx="1129958" cy="34064"/>
      </dsp:txXfrm>
    </dsp:sp>
    <dsp:sp modelId="{09F2E6C2-F196-4EF1-A43B-A9755388F60A}">
      <dsp:nvSpPr>
        <dsp:cNvPr id="0" name=""/>
        <dsp:cNvSpPr/>
      </dsp:nvSpPr>
      <dsp:spPr>
        <a:xfrm>
          <a:off x="0" y="343976"/>
          <a:ext cx="2391004" cy="860709"/>
        </a:xfrm>
        <a:prstGeom prst="ellipse">
          <a:avLst/>
        </a:prstGeom>
        <a:blipFill dpi="0" rotWithShape="0">
          <a:blip xmlns:r="http://schemas.openxmlformats.org/officeDocument/2006/relationships" r:embed="rId1">
            <a:alphaModFix amt="60000"/>
          </a:blip>
          <a:srcRect/>
          <a:tile tx="0" ty="0" sx="100000" sy="100000" flip="none" algn="tl"/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softEdge rad="120225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rgbClr val="002060"/>
              </a:solidFill>
            </a:rPr>
            <a:t>National policy</a:t>
          </a:r>
          <a:endParaRPr lang="de-AT" sz="1800" kern="1200" dirty="0">
            <a:solidFill>
              <a:srgbClr val="002060"/>
            </a:solidFill>
          </a:endParaRPr>
        </a:p>
      </dsp:txBody>
      <dsp:txXfrm>
        <a:off x="350154" y="470024"/>
        <a:ext cx="1690696" cy="608613"/>
      </dsp:txXfrm>
    </dsp:sp>
    <dsp:sp modelId="{25AB8AC8-8C86-4F6C-ABE9-C48B86F062D4}">
      <dsp:nvSpPr>
        <dsp:cNvPr id="0" name=""/>
        <dsp:cNvSpPr/>
      </dsp:nvSpPr>
      <dsp:spPr>
        <a:xfrm rot="21405476">
          <a:off x="2894370" y="469435"/>
          <a:ext cx="1303649" cy="12774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500" kern="1200"/>
        </a:p>
      </dsp:txBody>
      <dsp:txXfrm>
        <a:off x="2894401" y="496067"/>
        <a:ext cx="1265326" cy="766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DC2E8B-7942-4D67-8068-977509E8F0BC}">
      <dsp:nvSpPr>
        <dsp:cNvPr id="0" name=""/>
        <dsp:cNvSpPr/>
      </dsp:nvSpPr>
      <dsp:spPr>
        <a:xfrm rot="5400000">
          <a:off x="495671" y="2222967"/>
          <a:ext cx="1480239" cy="2463084"/>
        </a:xfrm>
        <a:prstGeom prst="corner">
          <a:avLst>
            <a:gd name="adj1" fmla="val 16120"/>
            <a:gd name="adj2" fmla="val 16110"/>
          </a:avLst>
        </a:prstGeom>
        <a:solidFill>
          <a:srgbClr val="00B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304A68-45BD-40B0-9CDA-D675C9A5E5F4}">
      <dsp:nvSpPr>
        <dsp:cNvPr id="0" name=""/>
        <dsp:cNvSpPr/>
      </dsp:nvSpPr>
      <dsp:spPr>
        <a:xfrm>
          <a:off x="248583" y="2958899"/>
          <a:ext cx="2223686" cy="19491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T" sz="1800" kern="1200" dirty="0"/>
            <a:t>European expert collaboration</a:t>
          </a:r>
          <a:endParaRPr lang="de-DE" sz="1800" kern="1200" dirty="0"/>
        </a:p>
      </dsp:txBody>
      <dsp:txXfrm>
        <a:off x="248583" y="2958899"/>
        <a:ext cx="2223686" cy="1949191"/>
      </dsp:txXfrm>
    </dsp:sp>
    <dsp:sp modelId="{E247603C-6CED-43D0-86DA-1556C6CAFB41}">
      <dsp:nvSpPr>
        <dsp:cNvPr id="0" name=""/>
        <dsp:cNvSpPr/>
      </dsp:nvSpPr>
      <dsp:spPr>
        <a:xfrm>
          <a:off x="2027998" y="2194844"/>
          <a:ext cx="419563" cy="419563"/>
        </a:xfrm>
        <a:prstGeom prst="triangle">
          <a:avLst>
            <a:gd name="adj" fmla="val 100000"/>
          </a:avLst>
        </a:prstGeom>
        <a:solidFill>
          <a:srgbClr val="00B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DCBB56-0119-41ED-8F69-1E2AF11F8D40}">
      <dsp:nvSpPr>
        <dsp:cNvPr id="0" name=""/>
        <dsp:cNvSpPr/>
      </dsp:nvSpPr>
      <dsp:spPr>
        <a:xfrm rot="5400000">
          <a:off x="3217898" y="1549350"/>
          <a:ext cx="1480239" cy="2463084"/>
        </a:xfrm>
        <a:prstGeom prst="corner">
          <a:avLst>
            <a:gd name="adj1" fmla="val 16120"/>
            <a:gd name="adj2" fmla="val 16110"/>
          </a:avLst>
        </a:prstGeom>
        <a:solidFill>
          <a:srgbClr val="FFC0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01957A-B9BF-4ABF-86AB-39E25807C4DA}">
      <dsp:nvSpPr>
        <dsp:cNvPr id="0" name=""/>
        <dsp:cNvSpPr/>
      </dsp:nvSpPr>
      <dsp:spPr>
        <a:xfrm>
          <a:off x="2970810" y="2285281"/>
          <a:ext cx="2223686" cy="19491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T" sz="1800" kern="1200" dirty="0"/>
            <a:t>Piloting and review of resources</a:t>
          </a:r>
          <a:endParaRPr lang="de-DE" sz="1800" kern="1200" dirty="0"/>
        </a:p>
      </dsp:txBody>
      <dsp:txXfrm>
        <a:off x="2970810" y="2285281"/>
        <a:ext cx="2223686" cy="1949191"/>
      </dsp:txXfrm>
    </dsp:sp>
    <dsp:sp modelId="{F1022EF5-E352-4EFB-A92E-6FAE20992379}">
      <dsp:nvSpPr>
        <dsp:cNvPr id="0" name=""/>
        <dsp:cNvSpPr/>
      </dsp:nvSpPr>
      <dsp:spPr>
        <a:xfrm>
          <a:off x="4763781" y="1522628"/>
          <a:ext cx="419563" cy="419563"/>
        </a:xfrm>
        <a:prstGeom prst="triangle">
          <a:avLst>
            <a:gd name="adj" fmla="val 100000"/>
          </a:avLst>
        </a:prstGeom>
        <a:solidFill>
          <a:srgbClr val="FFC0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CC6203-9ECC-4B91-A769-F2C35ECBA5C6}">
      <dsp:nvSpPr>
        <dsp:cNvPr id="0" name=""/>
        <dsp:cNvSpPr/>
      </dsp:nvSpPr>
      <dsp:spPr>
        <a:xfrm rot="5400000">
          <a:off x="5940125" y="875732"/>
          <a:ext cx="1480239" cy="2463084"/>
        </a:xfrm>
        <a:prstGeom prst="corner">
          <a:avLst>
            <a:gd name="adj1" fmla="val 16120"/>
            <a:gd name="adj2" fmla="val 16110"/>
          </a:avLst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E27708-A3A9-448C-A06E-2AB6712E33D8}">
      <dsp:nvSpPr>
        <dsp:cNvPr id="0" name=""/>
        <dsp:cNvSpPr/>
      </dsp:nvSpPr>
      <dsp:spPr>
        <a:xfrm>
          <a:off x="5693037" y="1611664"/>
          <a:ext cx="2223686" cy="19491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T" sz="1800" kern="1200" dirty="0"/>
            <a:t>Publication, dissemination</a:t>
          </a:r>
          <a:endParaRPr lang="de-DE" sz="1800" kern="1200" dirty="0"/>
        </a:p>
      </dsp:txBody>
      <dsp:txXfrm>
        <a:off x="5693037" y="1611664"/>
        <a:ext cx="2223686" cy="1949191"/>
      </dsp:txXfrm>
    </dsp:sp>
    <dsp:sp modelId="{FA238A06-CEBE-4E3A-A2C0-40B04F2F5949}">
      <dsp:nvSpPr>
        <dsp:cNvPr id="0" name=""/>
        <dsp:cNvSpPr/>
      </dsp:nvSpPr>
      <dsp:spPr>
        <a:xfrm>
          <a:off x="7521599" y="842692"/>
          <a:ext cx="419563" cy="419563"/>
        </a:xfrm>
        <a:prstGeom prst="triangle">
          <a:avLst>
            <a:gd name="adj" fmla="val 10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098750-201F-4D93-9835-EF69B2439282}">
      <dsp:nvSpPr>
        <dsp:cNvPr id="0" name=""/>
        <dsp:cNvSpPr/>
      </dsp:nvSpPr>
      <dsp:spPr>
        <a:xfrm rot="5400000">
          <a:off x="8662352" y="202114"/>
          <a:ext cx="1480239" cy="2463084"/>
        </a:xfrm>
        <a:prstGeom prst="corner">
          <a:avLst>
            <a:gd name="adj1" fmla="val 16120"/>
            <a:gd name="adj2" fmla="val 16110"/>
          </a:avLst>
        </a:prstGeom>
        <a:solidFill>
          <a:srgbClr val="FF00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A12A91-7C25-4DB9-8B11-1DCE1E00B061}">
      <dsp:nvSpPr>
        <dsp:cNvPr id="0" name=""/>
        <dsp:cNvSpPr/>
      </dsp:nvSpPr>
      <dsp:spPr>
        <a:xfrm>
          <a:off x="8520166" y="938046"/>
          <a:ext cx="2013881" cy="19491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T" sz="1800" kern="1200" dirty="0"/>
            <a:t>Training and consultancy</a:t>
          </a:r>
          <a:endParaRPr lang="de-DE" sz="1800" kern="1200" dirty="0"/>
        </a:p>
      </dsp:txBody>
      <dsp:txXfrm>
        <a:off x="8520166" y="938046"/>
        <a:ext cx="2013881" cy="19491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9F75E8-3157-40D1-91A7-89E5ECBAD759}" type="datetimeFigureOut">
              <a:rPr lang="en-GB" smtClean="0"/>
              <a:t>10/05/2022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A2532C-1669-4BC0-B362-1BA5C990DCB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6754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26T11:38:33.604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0 1421,'4'0,"7"0,5-3,3-2,7 0,5-1,-2-2,2-1,-2-1,4-2,0 2,-2-2,-4-6,0-3,-4-2,-3 3,2 1,-3-1,-2 6,1 2,-2 5,-1-1,-1-2,0 1,8-6,4-1,-1 0,3-2,0 3,-1-1,0-1,0 3,-2 0,1 3,-3-1,-3 1,5 0,-2-3,-1 2,-1-3,-2 4,4 0,0 0,0-1,-1-1,0 0,-2 3,-1-1,1-5,2 0,1 2,4 0,0-1,-2 2,2 3,0 3,1 0,-1 1,2 1,0-3,0-2,-1-1,-5-1,-1 0,0 3,0 0,5-3,5-2,1 0,-1-1,3-2,1 3,-3 0,1 1,-3 2,-4-4,-2-5,-3 0,-2 4,-1 4,0 2,-1-3,4 2,8 3,1-2,-1 2,-1-2,-5-3,6 2,2 1,4 4,-1-6,-5 0,4-2,2 2,-5-2,-1 2,-3 4,-2 3,0-2,0-2,-2-1,0-2,-2 1,3-2,2 2,5 3,0-1,-2 2,0 1,-1 1,1-5,2-1,2 2,-1 1,1 0,-4 0,-1-2,0 1,-1 2,0 2,4 2,-1 1,-3 2,-2 0,-2 0,1 0,0 1,-1-1,-1 1,-1-1,-1 0,3 0,1-4,2-1,0 0,0 2,4-4,0 1,3 0,-2 3,0-1,5 3,0 1,-1-1,-2 2,-4-1,4 0,-2 1,-2-1,-2 0,-5 0,0 0,-1 0,-2 0,-1 0,0 0,1 0,-1 0,1 0,4 0,0 0,0 0,-1 0,0 0,-2 0,4 0,0 0,-1 0,-1 0,-1 0,0 0,2 0,0 0,1 0,-2 0,0 0,-2 0,6 0,2 0,3 0,-1 0,-2 0,-4 0,-1 0,-2 0,-1 0,0 0,-2 0,0 0,4 0,1 0,3 0,5 4,2 0,-1 1,-2-1,-4-2,-2 0,-2-1,1-1,4 0,0 0,-1 0,-2 0,1 0,-2 3,0 1,0 1,-1-1,-1 2,-1 1,0-2,0-1,-1-1,0 6,0 2,0-2,0-2,0-2,-4 2,0-1,0 0,-2 1,-1 0,2-1,1-3,1 0,2 2,0 1,4-1,2 2,0 0,2 3,3-1,3-1,0-3,-2-1,-4 1,-2 1,-3-1,-1-2,3-1,-4 6,0 2,-2 0,1 1,4-1,3-3,2-2,-4 2,-3 1,-1-4,-1 0,-4 3,0-1,1-2,-1-1,3 4,1-1,0-1,4 3,-2 3,5 0,3 1,-1-1,-3 2,0-2,-3 1,0-1,-1-4,-1-1,-1 0,4 1,2-2,-2-2,4 4,-1 2,1 0,-4 0,0-4,-1 3,-1 6,3 2,-1-2,1-4,0-3,-5 0,-3 0,-2 2,-1-2,-3 4,4-2,3-2,2-1,1-3,1-2,-4 4,0 0,0-1,1 0,-1-3,2 5,0-1,1 1,1-2,-4 5,-2 2,1-1,-1 1,-2 0,1-4,2-2,2-2,0-1,-1 2,-2 1,5-1,-3 3,2 0,-2-1,2 3,-3 1,0 1,-5 2,2-1,-3 0,-2 3,-3-2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26T11:38:33.605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0 1830,'7'-4,"4"-1,4-6,6-6,2-3,2 2,1 0,0 3,5-2,8-2,5-6,5-6,8-2,2-10,-2 0,-3 6,-3 7,-7 5,-7 5,-6 0,-6 4,-8 3,-2-6,5-5,2 1,1-7,0 2,1-7,11-8,5 4,-2 1,3 2,4 3,-2 8,-3 6,-5 8,-5 6,2-4,3-3,0-4,1-7,4-2,1-1,-2 5,-2 5,-5 1,-3 5,-2-5,-1 1,-3 3,3 1,-5-4,7-1,3 1,7-1,8-1,3 2,-5 1,-3 1,-6 4,-5 2,1-4,0-1,-4-2,1-3,2 0,2-4,-1 3,-3 1,-6-1,-4 3,1-4,1-2,4-1,1 2,-5 2,-2 4,2 0,11-2,0-1,4-6,-2 2,5 4,-2 4,-4 5,0 0,0 0,1-1,-2 0,4-2,1 1,-2 2,1 2,-4 2,-1 1,-4-1,-5-2,-2 0,2 2,0 1,0 0,0 2,3 0,9-4,3-1,1 1,1-3,1 0,-2 1,2-6,-5 0,-4 1,0 3,3 0,3 0,2 2,-1 2,2 2,-4 1,-4 1,-5 0,0 0,-1 0,1 0,0 1,-2-1,2 0,2 0,0 0,1 0,0 0,1 0,-3 0,2 0,-1 0,-4-4,0 0,1-1,-2 1,4 1,-1 2,-2 0,2 0,3 1,-1 0,2 1,-2-1,2 0,0 0,4 0,-3 0,-3 0,-1 0,-2 0,0 0,-2 0,2 0,0 0,1 0,4 0,-1 0,1 0,5 4,3 1,-2 0,-3 5,-5 3,-1-3,-2-2,-5 1,-2-1,-1 2,-2 2,1 0,4-3,6 2,0-2,0 0,1 1,6-3,0-3,1 3,1-1,-2 3,3-1,-2 2,0 0,0 1,5 3,0-2,-2-2,-4 1,-5-2,-4-2,1-3,-2-1,-1 2,3 3,-1 4,3 1,2-4,0-1,-2 1,1-3,2 1,2 0,-1 0,-3-1,1 2,3-1,-1 3,-2-2,2 0,-2-4,4-1,-1 2,-2 1,-3-2,-3-1,-6 3,-4 1,5-3,0 0,1-2,0 4,-1-1,1 0,-1-1,6-2,6-1,-1-1,-1 0,-2 0,2 0,8 0,-1 0,1 0,3 7,2 3,-1-1,-8 1,-5 0,-4-2,-4-3,-2-2,-3 3,-2-1,0 0,2-2,0-1,1-1,-1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0CD6B5-FF36-4982-ABA3-5B2330C6A25D}" type="datetimeFigureOut">
              <a:rPr lang="en-GB" smtClean="0"/>
              <a:t>10/05/2022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1AD14F-0751-40C0-A38C-9CF5D8A66C4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556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43F55-105D-40B0-8323-259B875DF15E}" type="slidenum">
              <a:rPr lang="de-AT" smtClean="0"/>
              <a:pPr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87746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43F55-105D-40B0-8323-259B875DF15E}" type="slidenum">
              <a:rPr lang="de-AT" smtClean="0"/>
              <a:pPr/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70853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AD14F-0751-40C0-A38C-9CF5D8A66C4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9880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AD14F-0751-40C0-A38C-9CF5D8A66C4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7788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43F55-105D-40B0-8323-259B875DF15E}" type="slidenum">
              <a:rPr lang="de-AT" smtClean="0"/>
              <a:pPr/>
              <a:t>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02562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AD14F-0751-40C0-A38C-9CF5D8A66C4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2674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43F55-105D-40B0-8323-259B875DF15E}" type="slidenum">
              <a:rPr lang="de-AT" smtClean="0"/>
              <a:pPr/>
              <a:t>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55912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AD14F-0751-40C0-A38C-9CF5D8A66C4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3420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69703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C3C80ED-84B2-4DA4-B876-7868A59A7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E5F0-E32D-4B63-A1F5-36DA61921BC4}" type="datetimeFigureOut">
              <a:rPr lang="de-DE" smtClean="0"/>
              <a:t>10.05.2022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D774ED1-EECA-492A-8731-D84A0530A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79F8F44-2421-4BD5-A617-C5E868167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D6383-0BF0-41FD-A4EB-82D07DEC5A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4453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1A17BE-EE1A-4715-90F5-31028E14D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392CBB5-C3B1-45C0-89BE-FE9970C62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9F1640E-BBBA-405B-AA91-32FB9E2AB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8EEBC5F-A57D-4391-A0B2-0E8D78935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E5F0-E32D-4B63-A1F5-36DA61921BC4}" type="datetimeFigureOut">
              <a:rPr lang="de-DE" smtClean="0"/>
              <a:t>10.05.2022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DBFDA6C-4688-45F4-95B0-5CDC052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7F00652-8631-4E95-AFE0-D12140EDC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D6383-0BF0-41FD-A4EB-82D07DEC5A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619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50F158-F086-40DC-B1F5-94A5D2274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6F27D64-E5BE-493C-8C7D-9E6207E427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DA682E7-11D6-496C-BE0F-DDA6DDA093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25B6B02-1E12-404C-9964-2E313046D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E5F0-E32D-4B63-A1F5-36DA61921BC4}" type="datetimeFigureOut">
              <a:rPr lang="de-DE" smtClean="0"/>
              <a:t>10.05.2022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EC53081-BE1B-43E3-A07B-C2B868BEA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9A762F2-7001-4B9B-A32A-4C2F2879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D6383-0BF0-41FD-A4EB-82D07DEC5A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42377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B6F8C5-D8C8-42AA-B7C0-31A570D4C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65B5E73-265C-4AAF-9A10-1BB9749F07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D55C792-A34D-428C-89F6-C08F0506B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E5F0-E32D-4B63-A1F5-36DA61921BC4}" type="datetimeFigureOut">
              <a:rPr lang="de-DE" smtClean="0"/>
              <a:t>10.05.2022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4B16576-3F03-4AF5-93C0-E8FAE3996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45C0F14-4C81-4378-B7CE-5C471EB3F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D6383-0BF0-41FD-A4EB-82D07DEC5A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4872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5783E22D-E58C-46B8-B509-E29DCDA572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79A7BF6-5FD9-45B4-A974-726C4CEC0F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C5C4B3-F97F-4A73-B476-A3CF52FC0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E5F0-E32D-4B63-A1F5-36DA61921BC4}" type="datetimeFigureOut">
              <a:rPr lang="de-DE" smtClean="0"/>
              <a:t>10.05.2022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AC094CE-429E-48EF-A212-5CABD1644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50F2ECA-F7E0-4338-95E2-234AE73E9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D6383-0BF0-41FD-A4EB-82D07DEC5A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17146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A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A642E-F7D2-48F1-872B-6473548E5B78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15400" y="6356349"/>
            <a:ext cx="2743200" cy="365125"/>
          </a:xfrm>
        </p:spPr>
        <p:txBody>
          <a:bodyPr/>
          <a:lstStyle/>
          <a:p>
            <a:fld id="{AF8258D8-F152-4C8F-9C09-06C95A18218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120390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A642E-F7D2-48F1-872B-6473548E5B78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258D8-F152-4C8F-9C09-06C95A18218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831479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A642E-F7D2-48F1-872B-6473548E5B78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258D8-F152-4C8F-9C09-06C95A18218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536389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A642E-F7D2-48F1-872B-6473548E5B78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258D8-F152-4C8F-9C09-06C95A18218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648015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A642E-F7D2-48F1-872B-6473548E5B78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258D8-F152-4C8F-9C09-06C95A18218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82603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27B32-7EE3-4B47-8E3B-B3A98341C450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33501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A642E-F7D2-48F1-872B-6473548E5B78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258D8-F152-4C8F-9C09-06C95A18218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133397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A642E-F7D2-48F1-872B-6473548E5B78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258D8-F152-4C8F-9C09-06C95A18218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12337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A642E-F7D2-48F1-872B-6473548E5B78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258D8-F152-4C8F-9C09-06C95A18218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18746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A642E-F7D2-48F1-872B-6473548E5B78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258D8-F152-4C8F-9C09-06C95A18218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969378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A642E-F7D2-48F1-872B-6473548E5B78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258D8-F152-4C8F-9C09-06C95A18218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908360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A642E-F7D2-48F1-872B-6473548E5B78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258D8-F152-4C8F-9C09-06C95A18218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85348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382" y="620688"/>
            <a:ext cx="11055349" cy="7921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051" y="1556793"/>
            <a:ext cx="11055349" cy="308664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9982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380E5A-1160-48F8-A8DA-3CBBCB9CA4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30182E9-2B27-482B-A345-918302F8FE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F4F7A6-C574-4735-AA27-6472AA68A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E5F0-E32D-4B63-A1F5-36DA61921BC4}" type="datetimeFigureOut">
              <a:rPr lang="de-DE" smtClean="0"/>
              <a:t>10.05.2022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75951B4-1A97-4E8E-954B-F2C012734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E971F1-54B5-4A92-B9D7-065DA20B9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D6383-0BF0-41FD-A4EB-82D07DEC5A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5761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1670FE-69BE-467E-8CE2-E6F3EFD4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3989A7D-0BBB-4C56-8909-9A1FC3761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218427A-97F8-448D-84CE-E240A7121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E5F0-E32D-4B63-A1F5-36DA61921BC4}" type="datetimeFigureOut">
              <a:rPr lang="de-DE" smtClean="0"/>
              <a:t>10.05.2022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36171E8-E383-4BD7-AE1C-0EABBEC69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D873A0-95DE-45DF-AA30-5CF765FC6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D6383-0BF0-41FD-A4EB-82D07DEC5A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5652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60156F-DDE4-4BD8-8CE3-211FB6165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309E2B9-5D51-445F-975F-BBB04D370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08461CE-26D1-428E-9250-935BC01B7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E5F0-E32D-4B63-A1F5-36DA61921BC4}" type="datetimeFigureOut">
              <a:rPr lang="de-DE" smtClean="0"/>
              <a:t>10.05.2022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3A857CA-6603-4A07-BED8-20BF384A5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729CA3B-C7D6-4DF0-AA05-46A50F4A8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D6383-0BF0-41FD-A4EB-82D07DEC5A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5774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E3E6D2-D489-477F-9F9A-2DCED80E3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B4B7475-4823-42A3-BC4B-A4577B328D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D5A8415-4AEA-4B0C-AAC0-C502DC7B02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D427113-961B-4D86-AC1F-74CA946D0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E5F0-E32D-4B63-A1F5-36DA61921BC4}" type="datetimeFigureOut">
              <a:rPr lang="de-DE" smtClean="0"/>
              <a:t>10.05.2022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357519A-8CD1-4B0D-8688-815066056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55A680D-02C1-40AD-B664-97E69930E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D6383-0BF0-41FD-A4EB-82D07DEC5A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8155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4DD777-2BAA-4ABB-BAEB-67548907C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F15BB10-10A0-41E0-A5E3-0E477C108F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9F85E30-712C-4FAA-9108-87E36E756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A08E682-5923-45A0-BF36-1F0666B2A1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B584937-C1E4-48E9-BEF5-45BF7BC1FB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8BDA993-0991-490A-A1B3-F39CE1195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E5F0-E32D-4B63-A1F5-36DA61921BC4}" type="datetimeFigureOut">
              <a:rPr lang="de-DE" smtClean="0"/>
              <a:t>10.05.2022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8D99B42-275F-4C3F-B5DE-F9E65035E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028C423-5C68-4048-88A2-C2989A673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D6383-0BF0-41FD-A4EB-82D07DEC5A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9214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693E5C-DD2E-4DDB-AA7C-66CAAAB89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7B48CD7-FCF1-45B4-9895-C973E5FAF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E5F0-E32D-4B63-A1F5-36DA61921BC4}" type="datetimeFigureOut">
              <a:rPr lang="de-DE" smtClean="0"/>
              <a:t>10.05.2022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5296F7A-4D0B-4E2C-A001-94B54B470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AC096B2-AE8E-4421-A74C-513FF2473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D6383-0BF0-41FD-A4EB-82D07DEC5A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2650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0654" y="365125"/>
            <a:ext cx="112181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de-A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0654" y="1825625"/>
            <a:ext cx="11218126" cy="40510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AT" dirty="0"/>
          </a:p>
        </p:txBody>
      </p:sp>
      <p:sp>
        <p:nvSpPr>
          <p:cNvPr id="9" name="Rectangle 8"/>
          <p:cNvSpPr/>
          <p:nvPr userDrawn="1"/>
        </p:nvSpPr>
        <p:spPr>
          <a:xfrm>
            <a:off x="3690257" y="5988733"/>
            <a:ext cx="724028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300" b="0" kern="1200" dirty="0">
                <a:solidFill>
                  <a:srgbClr val="3C9B00"/>
                </a:solidFill>
                <a:effectLst/>
                <a:latin typeface="+mn-lt"/>
                <a:ea typeface="+mn-ea"/>
                <a:cs typeface="+mn-cs"/>
              </a:rPr>
              <a:t>Inspiring innovation in language education: changing contexts, evolving competences</a:t>
            </a:r>
            <a:br>
              <a:rPr lang="de-AT" sz="1300" b="0" kern="1200" dirty="0">
                <a:solidFill>
                  <a:srgbClr val="3C9B00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300" b="0" kern="1200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Inspirer l'innovation dans l'éducation aux langues : contextes changeants, compétences en évolution</a:t>
            </a:r>
            <a:endParaRPr lang="de-AT" sz="1300" b="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54" y="5966902"/>
            <a:ext cx="1958447" cy="6681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613570" y="5595129"/>
            <a:ext cx="1095209" cy="112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32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8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E95FCCC-B8F6-4056-915C-3A39AEFF8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89DA7A4-5183-4DA6-BF90-FAF515F576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625D1A2-74D1-47BC-AC33-09140A28FE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4E5F0-E32D-4B63-A1F5-36DA61921BC4}" type="datetimeFigureOut">
              <a:rPr lang="de-DE" smtClean="0"/>
              <a:t>10.05.2022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0E78213-FA64-4298-80FB-ECB6A83F3E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1693487-1590-42BF-B0A7-5CEB1BCBC1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D6383-0BF0-41FD-A4EB-82D07DEC5A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0343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A642E-F7D2-48F1-872B-6473548E5B78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258D8-F152-4C8F-9C09-06C95A182183}" type="slidenum">
              <a:rPr lang="de-AT" smtClean="0"/>
              <a:t>‹Nr.›</a:t>
            </a:fld>
            <a:endParaRPr lang="de-AT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2639059-3F46-4F58-816A-2E9DE4AB6FE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5938059"/>
            <a:ext cx="1912184" cy="65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71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9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://www.ecml.at/" TargetMode="Externa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3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5.png"/><Relationship Id="rId5" Type="http://schemas.openxmlformats.org/officeDocument/2006/relationships/hyperlink" Target="http://www.coe.int/lang" TargetMode="External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18.svg"/><Relationship Id="rId18" Type="http://schemas.openxmlformats.org/officeDocument/2006/relationships/image" Target="../media/image1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7.png"/><Relationship Id="rId17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1.jpe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4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27.png"/><Relationship Id="rId19" Type="http://schemas.openxmlformats.org/officeDocument/2006/relationships/image" Target="../media/image20.png"/><Relationship Id="rId4" Type="http://schemas.openxmlformats.org/officeDocument/2006/relationships/diagramLayout" Target="../diagrams/layout1.xml"/><Relationship Id="rId14" Type="http://schemas.openxmlformats.org/officeDocument/2006/relationships/customXml" Target="../ink/ink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ecml.at/ECML-Programme/Programme2016-2019/tabid/1796/language/en-GB/Default.aspx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ecml.at/inspiringinnovation" TargetMode="Externa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diagramData" Target="../diagrams/data2.xml"/><Relationship Id="rId21" Type="http://schemas.openxmlformats.org/officeDocument/2006/relationships/image" Target="../media/image11.jpeg"/><Relationship Id="rId7" Type="http://schemas.microsoft.com/office/2007/relationships/diagramDrawing" Target="../diagrams/drawing2.xml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26.jpe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31.png"/><Relationship Id="rId10" Type="http://schemas.openxmlformats.org/officeDocument/2006/relationships/image" Target="../media/image25.png"/><Relationship Id="rId19" Type="http://schemas.openxmlformats.org/officeDocument/2006/relationships/image" Target="../media/image35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23.png"/><Relationship Id="rId14" Type="http://schemas.openxmlformats.org/officeDocument/2006/relationships/image" Target="../media/image30.png"/><Relationship Id="rId22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cml.at/glossary" TargetMode="External"/><Relationship Id="rId13" Type="http://schemas.openxmlformats.org/officeDocument/2006/relationships/image" Target="../media/image47.png"/><Relationship Id="rId3" Type="http://schemas.openxmlformats.org/officeDocument/2006/relationships/image" Target="../media/image40.png"/><Relationship Id="rId7" Type="http://schemas.openxmlformats.org/officeDocument/2006/relationships/hyperlink" Target="edl.ecml.at" TargetMode="External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3.png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openxmlformats.org/officeDocument/2006/relationships/hyperlink" Target="http://www.ecml.at/ukrain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9AFCF6BF-48D9-4613-8E38-9B5CEE28A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46316"/>
            <a:ext cx="5379783" cy="441168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770EC30-18E2-49BD-86FB-E03F2980BE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340" y="5594351"/>
            <a:ext cx="2294151" cy="78269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D3D4644-A1F7-443F-8E3A-E152844C9139}"/>
              </a:ext>
            </a:extLst>
          </p:cNvPr>
          <p:cNvSpPr txBox="1"/>
          <p:nvPr/>
        </p:nvSpPr>
        <p:spPr>
          <a:xfrm>
            <a:off x="6210779" y="3051639"/>
            <a:ext cx="5379783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AT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Bienvenue</a:t>
            </a:r>
            <a:r>
              <a:rPr lang="en-AT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au CELV !</a:t>
            </a:r>
            <a:br>
              <a:rPr lang="en-AT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</a:br>
            <a:r>
              <a:rPr lang="en-AT" sz="32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Le</a:t>
            </a:r>
            <a:r>
              <a:rPr lang="en-AT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AT" sz="32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Centre </a:t>
            </a:r>
            <a:r>
              <a:rPr lang="en-AT" sz="32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européen</a:t>
            </a:r>
            <a:r>
              <a:rPr lang="en-AT" sz="32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br>
              <a:rPr lang="en-AT" sz="32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+mn-ea"/>
                <a:cs typeface="+mn-cs"/>
              </a:rPr>
            </a:br>
            <a:r>
              <a:rPr lang="en-AT" sz="32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pour les </a:t>
            </a:r>
            <a:r>
              <a:rPr lang="en-AT" sz="32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langues</a:t>
            </a:r>
            <a:r>
              <a:rPr lang="en-AT" sz="32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en-AT" sz="32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vivantes</a:t>
            </a:r>
            <a:r>
              <a:rPr lang="en-AT" sz="32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br>
              <a:rPr lang="en-AT" sz="32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+mn-ea"/>
                <a:cs typeface="+mn-cs"/>
              </a:rPr>
            </a:br>
            <a:r>
              <a:rPr lang="en-AT" sz="32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du Conseil de </a:t>
            </a:r>
            <a:r>
              <a:rPr lang="en-AT" sz="32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l’Europe</a:t>
            </a:r>
            <a:br>
              <a:rPr lang="en-AT" sz="2800" dirty="0">
                <a:solidFill>
                  <a:schemeClr val="accent6">
                    <a:lumMod val="50000"/>
                  </a:schemeClr>
                </a:solidFill>
                <a:latin typeface="+mj-lt"/>
                <a:ea typeface="+mn-ea"/>
                <a:cs typeface="+mn-cs"/>
              </a:rPr>
            </a:br>
            <a:br>
              <a:rPr lang="fr-FR" sz="2800" dirty="0">
                <a:solidFill>
                  <a:schemeClr val="accent6">
                    <a:lumMod val="50000"/>
                  </a:schemeClr>
                </a:solidFill>
                <a:latin typeface="+mj-lt"/>
                <a:ea typeface="+mn-ea"/>
                <a:cs typeface="+mn-cs"/>
              </a:rPr>
            </a:br>
            <a:endParaRPr lang="de-DE" sz="28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C06F028E-079E-4330-9F60-92E7BB95E9C7}"/>
              </a:ext>
            </a:extLst>
          </p:cNvPr>
          <p:cNvGrpSpPr/>
          <p:nvPr/>
        </p:nvGrpSpPr>
        <p:grpSpPr>
          <a:xfrm>
            <a:off x="-6800" y="-21490"/>
            <a:ext cx="12198800" cy="2467806"/>
            <a:chOff x="-6800" y="0"/>
            <a:chExt cx="12192000" cy="1123406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7C4F5450-C339-470D-82D4-FE56EE9F1BB3}"/>
                </a:ext>
              </a:extLst>
            </p:cNvPr>
            <p:cNvSpPr/>
            <p:nvPr/>
          </p:nvSpPr>
          <p:spPr>
            <a:xfrm>
              <a:off x="-6800" y="0"/>
              <a:ext cx="12192000" cy="1123406"/>
            </a:xfrm>
            <a:prstGeom prst="rect">
              <a:avLst/>
            </a:prstGeom>
            <a:solidFill>
              <a:srgbClr val="DEF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29D76C32-ED25-4A97-839C-D2C89995EE23}"/>
                </a:ext>
              </a:extLst>
            </p:cNvPr>
            <p:cNvSpPr txBox="1"/>
            <p:nvPr/>
          </p:nvSpPr>
          <p:spPr>
            <a:xfrm>
              <a:off x="3838471" y="182038"/>
              <a:ext cx="45150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sz="4000" b="1" dirty="0">
                <a:solidFill>
                  <a:schemeClr val="accent1">
                    <a:lumMod val="50000"/>
                  </a:schemeClr>
                </a:solidFill>
                <a:latin typeface="+mj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378" y="162457"/>
            <a:ext cx="8373119" cy="1900382"/>
          </a:xfrm>
        </p:spPr>
        <p:txBody>
          <a:bodyPr>
            <a:noAutofit/>
          </a:bodyPr>
          <a:lstStyle/>
          <a:p>
            <a:pPr lvl="0" algn="l">
              <a:lnSpc>
                <a:spcPct val="100000"/>
              </a:lnSpc>
            </a:pPr>
            <a:r>
              <a:rPr lang="en-AT" sz="3600" dirty="0">
                <a:solidFill>
                  <a:srgbClr val="002060"/>
                </a:solidFill>
              </a:rPr>
              <a:t>Welcome to the </a:t>
            </a:r>
            <a:r>
              <a:rPr lang="fr-FR" sz="3600" dirty="0">
                <a:solidFill>
                  <a:srgbClr val="002060"/>
                </a:solidFill>
                <a:ea typeface="+mn-ea"/>
                <a:cs typeface="+mn-cs"/>
              </a:rPr>
              <a:t>ECML</a:t>
            </a:r>
            <a:r>
              <a:rPr lang="en-AT" sz="3600" dirty="0">
                <a:solidFill>
                  <a:srgbClr val="002060"/>
                </a:solidFill>
                <a:ea typeface="+mn-ea"/>
                <a:cs typeface="+mn-cs"/>
              </a:rPr>
              <a:t>!</a:t>
            </a:r>
            <a:br>
              <a:rPr lang="fr-FR" sz="3600" dirty="0">
                <a:solidFill>
                  <a:srgbClr val="002060"/>
                </a:solidFill>
              </a:rPr>
            </a:br>
            <a:r>
              <a:rPr lang="en-AT" sz="3600" b="1" dirty="0">
                <a:solidFill>
                  <a:srgbClr val="002060"/>
                </a:solidFill>
              </a:rPr>
              <a:t>The</a:t>
            </a:r>
            <a:r>
              <a:rPr lang="en-AT" sz="3600" dirty="0">
                <a:solidFill>
                  <a:srgbClr val="002060"/>
                </a:solidFill>
              </a:rPr>
              <a:t> </a:t>
            </a:r>
            <a:r>
              <a:rPr lang="fr-FR" sz="3600" b="1" dirty="0" err="1">
                <a:solidFill>
                  <a:srgbClr val="002060"/>
                </a:solidFill>
                <a:ea typeface="+mn-ea"/>
                <a:cs typeface="+mn-cs"/>
              </a:rPr>
              <a:t>European</a:t>
            </a:r>
            <a:r>
              <a:rPr lang="fr-FR" sz="3600" b="1" dirty="0">
                <a:solidFill>
                  <a:srgbClr val="002060"/>
                </a:solidFill>
                <a:ea typeface="+mn-ea"/>
                <a:cs typeface="+mn-cs"/>
              </a:rPr>
              <a:t> Centre for Modern </a:t>
            </a:r>
            <a:r>
              <a:rPr lang="fr-FR" sz="3600" b="1" dirty="0" err="1">
                <a:solidFill>
                  <a:srgbClr val="002060"/>
                </a:solidFill>
                <a:ea typeface="+mn-ea"/>
                <a:cs typeface="+mn-cs"/>
              </a:rPr>
              <a:t>Languages</a:t>
            </a:r>
            <a:r>
              <a:rPr lang="fr-FR" sz="3600" b="1" dirty="0">
                <a:solidFill>
                  <a:srgbClr val="002060"/>
                </a:solidFill>
                <a:ea typeface="+mn-ea"/>
                <a:cs typeface="+mn-cs"/>
              </a:rPr>
              <a:t> </a:t>
            </a:r>
            <a:br>
              <a:rPr lang="en-AT" sz="3600" b="1" dirty="0">
                <a:solidFill>
                  <a:srgbClr val="002060"/>
                </a:solidFill>
                <a:ea typeface="+mn-ea"/>
                <a:cs typeface="+mn-cs"/>
              </a:rPr>
            </a:br>
            <a:r>
              <a:rPr lang="fr-FR" sz="3600" b="1" dirty="0">
                <a:solidFill>
                  <a:srgbClr val="002060"/>
                </a:solidFill>
                <a:ea typeface="+mn-ea"/>
                <a:cs typeface="+mn-cs"/>
              </a:rPr>
              <a:t>of the Council of Europe </a:t>
            </a:r>
            <a:endParaRPr lang="es-ES" sz="3600" dirty="0">
              <a:solidFill>
                <a:srgbClr val="002060"/>
              </a:solidFill>
            </a:endParaRPr>
          </a:p>
        </p:txBody>
      </p:sp>
      <p:pic>
        <p:nvPicPr>
          <p:cNvPr id="4" name="Picture 3" descr="35410_65t">
            <a:extLst>
              <a:ext uri="{FF2B5EF4-FFF2-40B4-BE49-F238E27FC236}">
                <a16:creationId xmlns:a16="http://schemas.microsoft.com/office/drawing/2014/main" id="{1034F79B-9C1C-4211-8E4D-D21004662C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0559"/>
          <a:stretch/>
        </p:blipFill>
        <p:spPr bwMode="auto">
          <a:xfrm>
            <a:off x="9082222" y="0"/>
            <a:ext cx="3109778" cy="2446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196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CB3FD2B-36F5-4FFF-A3C0-7EB0DAE31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80" y="1238208"/>
            <a:ext cx="11006640" cy="2830279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036A1DB-23A4-4120-9014-A2BF837326EB}"/>
              </a:ext>
            </a:extLst>
          </p:cNvPr>
          <p:cNvSpPr txBox="1"/>
          <p:nvPr/>
        </p:nvSpPr>
        <p:spPr>
          <a:xfrm>
            <a:off x="863600" y="4285615"/>
            <a:ext cx="104647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AT" sz="2400" b="0" i="1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“... </a:t>
            </a:r>
            <a:r>
              <a:rPr lang="en-US" sz="2400" b="0" i="1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support collaboration between educational and cultural institutions, civil society and businesses to promote plurilingual and intercultural learning for democratic culture</a:t>
            </a:r>
            <a:r>
              <a:rPr lang="en-AT" sz="2400" b="0" i="1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”</a:t>
            </a:r>
            <a:endParaRPr lang="en-US" sz="2400" b="0" i="1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1AFCEC4-EF61-4E92-8D24-3677156A15B1}"/>
              </a:ext>
            </a:extLst>
          </p:cNvPr>
          <p:cNvSpPr/>
          <p:nvPr/>
        </p:nvSpPr>
        <p:spPr>
          <a:xfrm>
            <a:off x="0" y="-1429"/>
            <a:ext cx="12192000" cy="1123406"/>
          </a:xfrm>
          <a:prstGeom prst="rect">
            <a:avLst/>
          </a:prstGeom>
          <a:solidFill>
            <a:srgbClr val="DEFE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T" sz="40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Policy for inspiring practice</a:t>
            </a:r>
            <a:endParaRPr lang="de-DE" sz="40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17269D46-286B-4821-ACB3-AF3E51C793AF}"/>
              </a:ext>
            </a:extLst>
          </p:cNvPr>
          <p:cNvGrpSpPr/>
          <p:nvPr/>
        </p:nvGrpSpPr>
        <p:grpSpPr>
          <a:xfrm>
            <a:off x="11103428" y="0"/>
            <a:ext cx="1088572" cy="1121977"/>
            <a:chOff x="11103428" y="0"/>
            <a:chExt cx="1088572" cy="1121977"/>
          </a:xfrm>
        </p:grpSpPr>
        <p:sp>
          <p:nvSpPr>
            <p:cNvPr id="8" name="Rechtwinkliges Dreieck 7">
              <a:extLst>
                <a:ext uri="{FF2B5EF4-FFF2-40B4-BE49-F238E27FC236}">
                  <a16:creationId xmlns:a16="http://schemas.microsoft.com/office/drawing/2014/main" id="{49FC1AD9-772F-41E0-8690-23F9313DDA23}"/>
                </a:ext>
              </a:extLst>
            </p:cNvPr>
            <p:cNvSpPr/>
            <p:nvPr/>
          </p:nvSpPr>
          <p:spPr>
            <a:xfrm>
              <a:off x="11103429" y="0"/>
              <a:ext cx="1088571" cy="1121977"/>
            </a:xfrm>
            <a:prstGeom prst="rtTriangle">
              <a:avLst/>
            </a:prstGeom>
            <a:blipFill>
              <a:blip r:embed="rId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Rechtwinkliges Dreieck 8">
              <a:extLst>
                <a:ext uri="{FF2B5EF4-FFF2-40B4-BE49-F238E27FC236}">
                  <a16:creationId xmlns:a16="http://schemas.microsoft.com/office/drawing/2014/main" id="{834F2232-B018-456D-B8DD-BA85F8C3B4AA}"/>
                </a:ext>
              </a:extLst>
            </p:cNvPr>
            <p:cNvSpPr/>
            <p:nvPr/>
          </p:nvSpPr>
          <p:spPr>
            <a:xfrm rot="10800000">
              <a:off x="11103428" y="0"/>
              <a:ext cx="1088571" cy="1121977"/>
            </a:xfrm>
            <a:prstGeom prst="rtTriangle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1" name="Grafik 10">
            <a:extLst>
              <a:ext uri="{FF2B5EF4-FFF2-40B4-BE49-F238E27FC236}">
                <a16:creationId xmlns:a16="http://schemas.microsoft.com/office/drawing/2014/main" id="{AF90E7B6-5831-4CB9-8E61-567FC5369B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9949" y="6100175"/>
            <a:ext cx="7872100" cy="7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456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005107CF-51F3-4099-A790-6CD4A1734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079" y="279025"/>
            <a:ext cx="9582505" cy="6348409"/>
          </a:xfrm>
          <a:prstGeom prst="rect">
            <a:avLst/>
          </a:prstGeom>
          <a:effectLst>
            <a:softEdge rad="76200"/>
          </a:effectLst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F2561009-9992-4EDB-A3F9-F1FE9389D00D}"/>
              </a:ext>
            </a:extLst>
          </p:cNvPr>
          <p:cNvGrpSpPr/>
          <p:nvPr/>
        </p:nvGrpSpPr>
        <p:grpSpPr>
          <a:xfrm>
            <a:off x="3023386" y="2256728"/>
            <a:ext cx="5233478" cy="1673985"/>
            <a:chOff x="5794871" y="2073726"/>
            <a:chExt cx="6257581" cy="625009"/>
          </a:xfrm>
        </p:grpSpPr>
        <p:sp>
          <p:nvSpPr>
            <p:cNvPr id="27" name="Sprechblase: oval 26">
              <a:extLst>
                <a:ext uri="{FF2B5EF4-FFF2-40B4-BE49-F238E27FC236}">
                  <a16:creationId xmlns:a16="http://schemas.microsoft.com/office/drawing/2014/main" id="{FE198370-F6CB-41A8-B009-7C263598D937}"/>
                </a:ext>
              </a:extLst>
            </p:cNvPr>
            <p:cNvSpPr/>
            <p:nvPr/>
          </p:nvSpPr>
          <p:spPr>
            <a:xfrm>
              <a:off x="5794871" y="2073726"/>
              <a:ext cx="6257581" cy="625009"/>
            </a:xfrm>
            <a:prstGeom prst="wedgeEllipseCallout">
              <a:avLst>
                <a:gd name="adj1" fmla="val 57763"/>
                <a:gd name="adj2" fmla="val -75677"/>
              </a:avLst>
            </a:prstGeom>
            <a:gradFill flip="none" rotWithShape="1">
              <a:gsLst>
                <a:gs pos="0">
                  <a:srgbClr val="B5FDF6"/>
                </a:gs>
                <a:gs pos="43000">
                  <a:srgbClr val="E2FEFD"/>
                </a:gs>
                <a:gs pos="83000">
                  <a:schemeClr val="accent5">
                    <a:lumMod val="1000"/>
                    <a:lumOff val="99000"/>
                  </a:schemeClr>
                </a:gs>
                <a:gs pos="100000">
                  <a:srgbClr val="DEFEF6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3778EC9D-27E0-4A40-BA83-E0FBDE8B48E2}"/>
                </a:ext>
              </a:extLst>
            </p:cNvPr>
            <p:cNvSpPr txBox="1"/>
            <p:nvPr/>
          </p:nvSpPr>
          <p:spPr>
            <a:xfrm>
              <a:off x="6359807" y="2162150"/>
              <a:ext cx="5127708" cy="4481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AT" sz="2400" dirty="0"/>
                <a:t>“</a:t>
              </a:r>
              <a:r>
                <a:rPr lang="en-US" sz="2400" i="1" dirty="0"/>
                <a:t>What kind of society</a:t>
              </a:r>
              <a:r>
                <a:rPr lang="en-AT" sz="2400" i="1" dirty="0"/>
                <a:t> </a:t>
              </a:r>
              <a:br>
                <a:rPr lang="en-AT" sz="2400" i="1" dirty="0"/>
              </a:br>
              <a:r>
                <a:rPr lang="en-US" sz="2400" i="1" dirty="0"/>
                <a:t>will our children </a:t>
              </a:r>
              <a:br>
                <a:rPr lang="en-AT" sz="2400" i="1" dirty="0"/>
              </a:br>
              <a:r>
                <a:rPr lang="en-US" sz="2400" i="1" dirty="0"/>
                <a:t>live in tomorrow?</a:t>
              </a:r>
              <a:r>
                <a:rPr lang="en-AT" sz="2400" dirty="0"/>
                <a:t>”</a:t>
              </a:r>
              <a:endParaRPr lang="de-DE" sz="2400" dirty="0"/>
            </a:p>
          </p:txBody>
        </p:sp>
      </p:grpSp>
      <p:pic>
        <p:nvPicPr>
          <p:cNvPr id="30" name="Grafik 29">
            <a:extLst>
              <a:ext uri="{FF2B5EF4-FFF2-40B4-BE49-F238E27FC236}">
                <a16:creationId xmlns:a16="http://schemas.microsoft.com/office/drawing/2014/main" id="{CFAD3C55-99E9-41FA-BFB3-92E04F5970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40" y="5942650"/>
            <a:ext cx="2007172" cy="684784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E62400EF-5554-4505-87ED-477A7A1B4E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464" y="79216"/>
            <a:ext cx="3059216" cy="979606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26EE1661-EE31-47B4-8FC9-7E536A7CD551}"/>
              </a:ext>
            </a:extLst>
          </p:cNvPr>
          <p:cNvGrpSpPr/>
          <p:nvPr/>
        </p:nvGrpSpPr>
        <p:grpSpPr>
          <a:xfrm>
            <a:off x="168464" y="1607035"/>
            <a:ext cx="2330363" cy="1036446"/>
            <a:chOff x="3361716" y="4051983"/>
            <a:chExt cx="3382028" cy="1361228"/>
          </a:xfrm>
        </p:grpSpPr>
        <p:sp>
          <p:nvSpPr>
            <p:cNvPr id="9" name="Welle 8">
              <a:extLst>
                <a:ext uri="{FF2B5EF4-FFF2-40B4-BE49-F238E27FC236}">
                  <a16:creationId xmlns:a16="http://schemas.microsoft.com/office/drawing/2014/main" id="{5840B305-9926-44B6-B4D9-5E9D2AADC30E}"/>
                </a:ext>
              </a:extLst>
            </p:cNvPr>
            <p:cNvSpPr/>
            <p:nvPr/>
          </p:nvSpPr>
          <p:spPr>
            <a:xfrm>
              <a:off x="3361716" y="4051983"/>
              <a:ext cx="3382028" cy="860371"/>
            </a:xfrm>
            <a:custGeom>
              <a:avLst/>
              <a:gdLst>
                <a:gd name="connsiteX0" fmla="*/ 0 w 2330363"/>
                <a:gd name="connsiteY0" fmla="*/ 81886 h 655091"/>
                <a:gd name="connsiteX1" fmla="*/ 2330363 w 2330363"/>
                <a:gd name="connsiteY1" fmla="*/ 81886 h 655091"/>
                <a:gd name="connsiteX2" fmla="*/ 2330363 w 2330363"/>
                <a:gd name="connsiteY2" fmla="*/ 573205 h 655091"/>
                <a:gd name="connsiteX3" fmla="*/ 0 w 2330363"/>
                <a:gd name="connsiteY3" fmla="*/ 573205 h 655091"/>
                <a:gd name="connsiteX4" fmla="*/ 0 w 2330363"/>
                <a:gd name="connsiteY4" fmla="*/ 81886 h 655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0363" h="655091" fill="none" extrusionOk="0">
                  <a:moveTo>
                    <a:pt x="0" y="81886"/>
                  </a:moveTo>
                  <a:cubicBezTo>
                    <a:pt x="822081" y="-284281"/>
                    <a:pt x="1474210" y="342687"/>
                    <a:pt x="2330363" y="81886"/>
                  </a:cubicBezTo>
                  <a:cubicBezTo>
                    <a:pt x="2349539" y="320357"/>
                    <a:pt x="2352727" y="461808"/>
                    <a:pt x="2330363" y="573205"/>
                  </a:cubicBezTo>
                  <a:cubicBezTo>
                    <a:pt x="1519543" y="902456"/>
                    <a:pt x="697892" y="208742"/>
                    <a:pt x="0" y="573205"/>
                  </a:cubicBezTo>
                  <a:cubicBezTo>
                    <a:pt x="22296" y="371256"/>
                    <a:pt x="-22801" y="250365"/>
                    <a:pt x="0" y="81886"/>
                  </a:cubicBezTo>
                  <a:close/>
                </a:path>
                <a:path w="2330363" h="655091" stroke="0" extrusionOk="0">
                  <a:moveTo>
                    <a:pt x="0" y="81886"/>
                  </a:moveTo>
                  <a:cubicBezTo>
                    <a:pt x="750084" y="-207540"/>
                    <a:pt x="1504326" y="373325"/>
                    <a:pt x="2330363" y="81886"/>
                  </a:cubicBezTo>
                  <a:cubicBezTo>
                    <a:pt x="2336407" y="200244"/>
                    <a:pt x="2324432" y="466654"/>
                    <a:pt x="2330363" y="573205"/>
                  </a:cubicBezTo>
                  <a:cubicBezTo>
                    <a:pt x="1394021" y="724800"/>
                    <a:pt x="762191" y="330209"/>
                    <a:pt x="0" y="573205"/>
                  </a:cubicBezTo>
                  <a:cubicBezTo>
                    <a:pt x="-983" y="428816"/>
                    <a:pt x="21025" y="303219"/>
                    <a:pt x="0" y="81886"/>
                  </a:cubicBezTo>
                  <a:close/>
                </a:path>
              </a:pathLst>
            </a:custGeom>
            <a:solidFill>
              <a:srgbClr val="57BBC5"/>
            </a:solidFill>
            <a:ln>
              <a:noFill/>
              <a:prstDash val="sysDot"/>
              <a:extLst>
                <a:ext uri="{C807C97D-BFC1-408E-A445-0C87EB9F89A2}">
                  <ask:lineSketchStyleProps xmlns:ask="http://schemas.microsoft.com/office/drawing/2018/sketchyshapes" sd="1219033472">
                    <a:prstGeom prst="wav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outerShdw blurRad="50800" dist="38100" sx="105000" sy="105000" algn="l" rotWithShape="0">
                <a:prstClr val="black">
                  <a:alpha val="15674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35C407D9-29ED-4A05-8E72-ACEF8243BC03}"/>
                </a:ext>
              </a:extLst>
            </p:cNvPr>
            <p:cNvSpPr txBox="1"/>
            <p:nvPr/>
          </p:nvSpPr>
          <p:spPr>
            <a:xfrm>
              <a:off x="3904940" y="4180334"/>
              <a:ext cx="2295576" cy="1232877"/>
            </a:xfrm>
            <a:custGeom>
              <a:avLst/>
              <a:gdLst>
                <a:gd name="connsiteX0" fmla="*/ 0 w 1581751"/>
                <a:gd name="connsiteY0" fmla="*/ 0 h 938719"/>
                <a:gd name="connsiteX1" fmla="*/ 527250 w 1581751"/>
                <a:gd name="connsiteY1" fmla="*/ 0 h 938719"/>
                <a:gd name="connsiteX2" fmla="*/ 1007048 w 1581751"/>
                <a:gd name="connsiteY2" fmla="*/ 0 h 938719"/>
                <a:gd name="connsiteX3" fmla="*/ 1581751 w 1581751"/>
                <a:gd name="connsiteY3" fmla="*/ 0 h 938719"/>
                <a:gd name="connsiteX4" fmla="*/ 1581751 w 1581751"/>
                <a:gd name="connsiteY4" fmla="*/ 478747 h 938719"/>
                <a:gd name="connsiteX5" fmla="*/ 1581751 w 1581751"/>
                <a:gd name="connsiteY5" fmla="*/ 938719 h 938719"/>
                <a:gd name="connsiteX6" fmla="*/ 1054501 w 1581751"/>
                <a:gd name="connsiteY6" fmla="*/ 938719 h 938719"/>
                <a:gd name="connsiteX7" fmla="*/ 527250 w 1581751"/>
                <a:gd name="connsiteY7" fmla="*/ 938719 h 938719"/>
                <a:gd name="connsiteX8" fmla="*/ 0 w 1581751"/>
                <a:gd name="connsiteY8" fmla="*/ 938719 h 938719"/>
                <a:gd name="connsiteX9" fmla="*/ 0 w 1581751"/>
                <a:gd name="connsiteY9" fmla="*/ 488134 h 938719"/>
                <a:gd name="connsiteX10" fmla="*/ 0 w 1581751"/>
                <a:gd name="connsiteY10" fmla="*/ 0 h 938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1751" h="938719" extrusionOk="0">
                  <a:moveTo>
                    <a:pt x="0" y="0"/>
                  </a:moveTo>
                  <a:cubicBezTo>
                    <a:pt x="134382" y="-7839"/>
                    <a:pt x="417113" y="21630"/>
                    <a:pt x="527250" y="0"/>
                  </a:cubicBezTo>
                  <a:cubicBezTo>
                    <a:pt x="637387" y="-21630"/>
                    <a:pt x="818875" y="17045"/>
                    <a:pt x="1007048" y="0"/>
                  </a:cubicBezTo>
                  <a:cubicBezTo>
                    <a:pt x="1195221" y="-17045"/>
                    <a:pt x="1457376" y="21745"/>
                    <a:pt x="1581751" y="0"/>
                  </a:cubicBezTo>
                  <a:cubicBezTo>
                    <a:pt x="1567426" y="130850"/>
                    <a:pt x="1590734" y="309549"/>
                    <a:pt x="1581751" y="478747"/>
                  </a:cubicBezTo>
                  <a:cubicBezTo>
                    <a:pt x="1572768" y="647945"/>
                    <a:pt x="1577577" y="812367"/>
                    <a:pt x="1581751" y="938719"/>
                  </a:cubicBezTo>
                  <a:cubicBezTo>
                    <a:pt x="1471504" y="933256"/>
                    <a:pt x="1183739" y="931046"/>
                    <a:pt x="1054501" y="938719"/>
                  </a:cubicBezTo>
                  <a:cubicBezTo>
                    <a:pt x="925263" y="946393"/>
                    <a:pt x="682041" y="951798"/>
                    <a:pt x="527250" y="938719"/>
                  </a:cubicBezTo>
                  <a:cubicBezTo>
                    <a:pt x="372459" y="925640"/>
                    <a:pt x="258023" y="961325"/>
                    <a:pt x="0" y="938719"/>
                  </a:cubicBezTo>
                  <a:cubicBezTo>
                    <a:pt x="-3627" y="718300"/>
                    <a:pt x="13108" y="708062"/>
                    <a:pt x="0" y="488134"/>
                  </a:cubicBezTo>
                  <a:cubicBezTo>
                    <a:pt x="-13108" y="268206"/>
                    <a:pt x="17457" y="225262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sd="130158353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softEdge rad="110474"/>
            </a:effectLst>
            <a:scene3d>
              <a:camera prst="orthographicFront"/>
              <a:lightRig rig="threePt" dir="t"/>
            </a:scene3d>
            <a:sp3d prstMaterial="powder"/>
          </p:spPr>
          <p:txBody>
            <a:bodyPr wrap="square" rtlCol="0">
              <a:spAutoFit/>
            </a:bodyPr>
            <a:lstStyle/>
            <a:p>
              <a:pPr algn="ctr"/>
              <a:r>
                <a:rPr lang="en-AT" sz="2000" dirty="0">
                  <a:solidFill>
                    <a:schemeClr val="tx1"/>
                  </a:solidFill>
                  <a:hlinkClick r:id="rId6"/>
                </a:rPr>
                <a:t>www.ecml.at</a:t>
              </a:r>
              <a:endParaRPr lang="de-DE" sz="2000" dirty="0">
                <a:solidFill>
                  <a:schemeClr val="tx1"/>
                </a:solidFill>
              </a:endParaRPr>
            </a:p>
            <a:p>
              <a:endParaRPr lang="en-GB" sz="1500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2734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2770EC30-18E2-49BD-86FB-E03F2980BE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340" y="5594351"/>
            <a:ext cx="2294151" cy="782692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C06F028E-079E-4330-9F60-92E7BB95E9C7}"/>
              </a:ext>
            </a:extLst>
          </p:cNvPr>
          <p:cNvGrpSpPr/>
          <p:nvPr/>
        </p:nvGrpSpPr>
        <p:grpSpPr>
          <a:xfrm>
            <a:off x="-6800" y="-21490"/>
            <a:ext cx="12198800" cy="2467806"/>
            <a:chOff x="-6800" y="0"/>
            <a:chExt cx="12192000" cy="1123406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7C4F5450-C339-470D-82D4-FE56EE9F1BB3}"/>
                </a:ext>
              </a:extLst>
            </p:cNvPr>
            <p:cNvSpPr/>
            <p:nvPr/>
          </p:nvSpPr>
          <p:spPr>
            <a:xfrm>
              <a:off x="-6800" y="0"/>
              <a:ext cx="12192000" cy="1123406"/>
            </a:xfrm>
            <a:prstGeom prst="rect">
              <a:avLst/>
            </a:prstGeom>
            <a:solidFill>
              <a:srgbClr val="DEF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29D76C32-ED25-4A97-839C-D2C89995EE23}"/>
                </a:ext>
              </a:extLst>
            </p:cNvPr>
            <p:cNvSpPr txBox="1"/>
            <p:nvPr/>
          </p:nvSpPr>
          <p:spPr>
            <a:xfrm>
              <a:off x="3838471" y="182038"/>
              <a:ext cx="45150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sz="4000" b="1" dirty="0">
                <a:solidFill>
                  <a:schemeClr val="accent1">
                    <a:lumMod val="50000"/>
                  </a:schemeClr>
                </a:solidFill>
                <a:latin typeface="+mj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5554" y="581947"/>
            <a:ext cx="7383411" cy="1282421"/>
          </a:xfrm>
        </p:spPr>
        <p:txBody>
          <a:bodyPr>
            <a:noAutofit/>
          </a:bodyPr>
          <a:lstStyle/>
          <a:p>
            <a:pPr lvl="0" algn="l">
              <a:lnSpc>
                <a:spcPct val="100000"/>
              </a:lnSpc>
            </a:pPr>
            <a:r>
              <a:rPr lang="en-AT" sz="3200" dirty="0">
                <a:solidFill>
                  <a:srgbClr val="002060"/>
                </a:solidFill>
              </a:rPr>
              <a:t>Welcome to the </a:t>
            </a:r>
            <a:r>
              <a:rPr lang="fr-FR" sz="3200" dirty="0">
                <a:solidFill>
                  <a:srgbClr val="002060"/>
                </a:solidFill>
                <a:ea typeface="+mn-ea"/>
                <a:cs typeface="+mn-cs"/>
              </a:rPr>
              <a:t>ECML</a:t>
            </a:r>
            <a:br>
              <a:rPr lang="fr-FR" sz="3200" dirty="0">
                <a:solidFill>
                  <a:srgbClr val="002060"/>
                </a:solidFill>
              </a:rPr>
            </a:br>
            <a:r>
              <a:rPr lang="en-AT" sz="3200" b="1" dirty="0">
                <a:solidFill>
                  <a:srgbClr val="002060"/>
                </a:solidFill>
              </a:rPr>
              <a:t>The</a:t>
            </a:r>
            <a:r>
              <a:rPr lang="en-AT" sz="3200" dirty="0">
                <a:solidFill>
                  <a:srgbClr val="002060"/>
                </a:solidFill>
              </a:rPr>
              <a:t> </a:t>
            </a:r>
            <a:r>
              <a:rPr lang="fr-FR" sz="3200" b="1" dirty="0" err="1">
                <a:solidFill>
                  <a:srgbClr val="002060"/>
                </a:solidFill>
                <a:ea typeface="+mn-ea"/>
                <a:cs typeface="+mn-cs"/>
              </a:rPr>
              <a:t>European</a:t>
            </a:r>
            <a:r>
              <a:rPr lang="fr-FR" sz="3200" b="1" dirty="0">
                <a:solidFill>
                  <a:srgbClr val="002060"/>
                </a:solidFill>
                <a:ea typeface="+mn-ea"/>
                <a:cs typeface="+mn-cs"/>
              </a:rPr>
              <a:t> Centre for Modern </a:t>
            </a:r>
            <a:r>
              <a:rPr lang="fr-FR" sz="3200" b="1" dirty="0" err="1">
                <a:solidFill>
                  <a:srgbClr val="002060"/>
                </a:solidFill>
                <a:ea typeface="+mn-ea"/>
                <a:cs typeface="+mn-cs"/>
              </a:rPr>
              <a:t>Languages</a:t>
            </a:r>
            <a:r>
              <a:rPr lang="fr-FR" sz="3200" b="1" dirty="0">
                <a:solidFill>
                  <a:srgbClr val="002060"/>
                </a:solidFill>
                <a:ea typeface="+mn-ea"/>
                <a:cs typeface="+mn-cs"/>
              </a:rPr>
              <a:t> </a:t>
            </a:r>
            <a:br>
              <a:rPr lang="en-AT" sz="3200" b="1" dirty="0">
                <a:solidFill>
                  <a:srgbClr val="002060"/>
                </a:solidFill>
                <a:ea typeface="+mn-ea"/>
                <a:cs typeface="+mn-cs"/>
              </a:rPr>
            </a:br>
            <a:r>
              <a:rPr lang="fr-FR" sz="3200" b="1" dirty="0">
                <a:solidFill>
                  <a:srgbClr val="002060"/>
                </a:solidFill>
                <a:ea typeface="+mn-ea"/>
                <a:cs typeface="+mn-cs"/>
              </a:rPr>
              <a:t>of the Council of Europe </a:t>
            </a:r>
            <a:endParaRPr lang="es-ES" sz="3200" dirty="0">
              <a:solidFill>
                <a:srgbClr val="002060"/>
              </a:solidFill>
            </a:endParaRPr>
          </a:p>
        </p:txBody>
      </p:sp>
      <p:pic>
        <p:nvPicPr>
          <p:cNvPr id="4" name="Picture 3" descr="35410_65t">
            <a:extLst>
              <a:ext uri="{FF2B5EF4-FFF2-40B4-BE49-F238E27FC236}">
                <a16:creationId xmlns:a16="http://schemas.microsoft.com/office/drawing/2014/main" id="{1034F79B-9C1C-4211-8E4D-D21004662C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0559"/>
          <a:stretch/>
        </p:blipFill>
        <p:spPr bwMode="auto">
          <a:xfrm>
            <a:off x="9082222" y="0"/>
            <a:ext cx="3109778" cy="2446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E64AF46-3E4F-4BE4-925D-F0D1BF1F3C11}"/>
              </a:ext>
            </a:extLst>
          </p:cNvPr>
          <p:cNvSpPr txBox="1"/>
          <p:nvPr/>
        </p:nvSpPr>
        <p:spPr>
          <a:xfrm>
            <a:off x="525554" y="2553629"/>
            <a:ext cx="8006576" cy="3826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</a:pPr>
            <a:r>
              <a:rPr lang="en-AT" sz="2400" dirty="0">
                <a:solidFill>
                  <a:srgbClr val="002060"/>
                </a:solidFill>
              </a:rPr>
              <a:t>Overview</a:t>
            </a: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r>
              <a:rPr lang="en-AT" sz="2400" dirty="0">
                <a:solidFill>
                  <a:srgbClr val="002060"/>
                </a:solidFill>
              </a:rPr>
              <a:t>Council of Europe</a:t>
            </a: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r>
              <a:rPr lang="en-AT" sz="2400" dirty="0">
                <a:solidFill>
                  <a:srgbClr val="002060"/>
                </a:solidFill>
              </a:rPr>
              <a:t>Council of Europe – language policy</a:t>
            </a: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r>
              <a:rPr lang="en-AT" sz="2400" dirty="0">
                <a:solidFill>
                  <a:srgbClr val="002060"/>
                </a:solidFill>
              </a:rPr>
              <a:t>The role of the ECML</a:t>
            </a: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r>
              <a:rPr lang="en-AT" sz="2400" dirty="0">
                <a:solidFill>
                  <a:srgbClr val="002060"/>
                </a:solidFill>
              </a:rPr>
              <a:t>ECML programme 2020-2023</a:t>
            </a: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r>
              <a:rPr lang="en-AT" sz="2400" dirty="0">
                <a:solidFill>
                  <a:srgbClr val="002060"/>
                </a:solidFill>
              </a:rPr>
              <a:t>ECML projects – resources – training and consultancy</a:t>
            </a: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r>
              <a:rPr lang="en-AT" sz="2400" dirty="0">
                <a:solidFill>
                  <a:srgbClr val="002060"/>
                </a:solidFill>
              </a:rPr>
              <a:t>Examples of resources</a:t>
            </a: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r>
              <a:rPr lang="en-AT" sz="2400" dirty="0">
                <a:solidFill>
                  <a:srgbClr val="002060"/>
                </a:solidFill>
              </a:rPr>
              <a:t>Policy for inspiring practice</a:t>
            </a: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r>
              <a:rPr lang="en-AT" sz="2400" dirty="0">
                <a:solidFill>
                  <a:srgbClr val="002060"/>
                </a:solidFill>
              </a:rPr>
              <a:t>Stay connected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6828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3A2BB92-6B2A-4508-B271-6A87E749AA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506" r="63063" b="30087"/>
          <a:stretch/>
        </p:blipFill>
        <p:spPr>
          <a:xfrm>
            <a:off x="157989" y="1796367"/>
            <a:ext cx="6669459" cy="782217"/>
          </a:xfrm>
          <a:prstGeom prst="rect">
            <a:avLst/>
          </a:prstGeom>
        </p:spPr>
      </p:pic>
      <p:pic>
        <p:nvPicPr>
          <p:cNvPr id="5" name="Grafik 4" descr="Ein Bild, das Himmel, draußen enthält.&#10;&#10;Automatisch generierte Beschreibung">
            <a:extLst>
              <a:ext uri="{FF2B5EF4-FFF2-40B4-BE49-F238E27FC236}">
                <a16:creationId xmlns:a16="http://schemas.microsoft.com/office/drawing/2014/main" id="{57E44A97-4726-4B75-8743-0A21E77CE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165" y="3021184"/>
            <a:ext cx="5171505" cy="2120318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D71A5A5F-2BF1-2549-82A1-8876FFD7C73C}"/>
              </a:ext>
            </a:extLst>
          </p:cNvPr>
          <p:cNvSpPr txBox="1"/>
          <p:nvPr/>
        </p:nvSpPr>
        <p:spPr>
          <a:xfrm>
            <a:off x="2266942" y="5461728"/>
            <a:ext cx="2861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46 member states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5A14F72-EA6D-7442-BC63-BE6AAE2E3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650" y="5493114"/>
            <a:ext cx="3879415" cy="68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503B39B2-69D4-EE4F-B1D3-4E54722A433F}"/>
              </a:ext>
            </a:extLst>
          </p:cNvPr>
          <p:cNvGrpSpPr/>
          <p:nvPr/>
        </p:nvGrpSpPr>
        <p:grpSpPr>
          <a:xfrm>
            <a:off x="6821537" y="2394116"/>
            <a:ext cx="5363663" cy="2039118"/>
            <a:chOff x="5794871" y="2042823"/>
            <a:chExt cx="6257581" cy="625009"/>
          </a:xfrm>
        </p:grpSpPr>
        <p:sp>
          <p:nvSpPr>
            <p:cNvPr id="34" name="Sprechblase: oval 26">
              <a:extLst>
                <a:ext uri="{FF2B5EF4-FFF2-40B4-BE49-F238E27FC236}">
                  <a16:creationId xmlns:a16="http://schemas.microsoft.com/office/drawing/2014/main" id="{396C008A-7C33-C847-9898-8953D62D1948}"/>
                </a:ext>
              </a:extLst>
            </p:cNvPr>
            <p:cNvSpPr/>
            <p:nvPr/>
          </p:nvSpPr>
          <p:spPr>
            <a:xfrm rot="21298274">
              <a:off x="5794871" y="2042823"/>
              <a:ext cx="6257581" cy="625009"/>
            </a:xfrm>
            <a:prstGeom prst="wedgeEllipseCallout">
              <a:avLst>
                <a:gd name="adj1" fmla="val -34647"/>
                <a:gd name="adj2" fmla="val -84046"/>
              </a:avLst>
            </a:prstGeom>
            <a:gradFill flip="none" rotWithShape="1">
              <a:gsLst>
                <a:gs pos="0">
                  <a:srgbClr val="75DBFF">
                    <a:alpha val="23922"/>
                  </a:srgbClr>
                </a:gs>
                <a:gs pos="42000">
                  <a:srgbClr val="FDD7F8"/>
                </a:gs>
                <a:gs pos="83000">
                  <a:srgbClr val="FEECFB"/>
                </a:gs>
                <a:gs pos="100000">
                  <a:srgbClr val="B5FDF6"/>
                </a:gs>
              </a:gsLst>
              <a:lin ang="5400000" scaled="1"/>
              <a:tileRect/>
            </a:gra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08020345-37AB-1747-A953-D5A5E53DFADA}"/>
                </a:ext>
              </a:extLst>
            </p:cNvPr>
            <p:cNvSpPr txBox="1"/>
            <p:nvPr/>
          </p:nvSpPr>
          <p:spPr>
            <a:xfrm>
              <a:off x="6359807" y="2153027"/>
              <a:ext cx="5127707" cy="4245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AT" sz="2800" i="1" dirty="0"/>
                <a:t>“</a:t>
              </a:r>
              <a:r>
                <a:rPr lang="en-US" sz="2800" i="1" dirty="0"/>
                <a:t>What kind of society</a:t>
              </a:r>
              <a:r>
                <a:rPr lang="en-AT" sz="2800" i="1" dirty="0"/>
                <a:t> </a:t>
              </a:r>
              <a:br>
                <a:rPr lang="en-AT" sz="2800" i="1" dirty="0"/>
              </a:br>
              <a:r>
                <a:rPr lang="en-US" sz="2800" i="1" dirty="0"/>
                <a:t>will our children </a:t>
              </a:r>
              <a:br>
                <a:rPr lang="en-AT" sz="2800" i="1" dirty="0"/>
              </a:br>
              <a:r>
                <a:rPr lang="en-US" sz="2800" i="1" dirty="0"/>
                <a:t>live in tomorrow?</a:t>
              </a:r>
              <a:r>
                <a:rPr lang="en-AT" sz="2800" i="1" dirty="0"/>
                <a:t>”</a:t>
              </a:r>
              <a:r>
                <a:rPr lang="en-AT" sz="2800" i="1" baseline="30000" dirty="0"/>
                <a:t>1</a:t>
              </a:r>
              <a:endParaRPr lang="de-DE" sz="2800" i="1" baseline="30000" dirty="0"/>
            </a:p>
          </p:txBody>
        </p:sp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F8CD72D7-E5B7-45B5-9229-5AE3A1E8BACA}"/>
              </a:ext>
            </a:extLst>
          </p:cNvPr>
          <p:cNvSpPr txBox="1"/>
          <p:nvPr/>
        </p:nvSpPr>
        <p:spPr>
          <a:xfrm>
            <a:off x="157989" y="6460438"/>
            <a:ext cx="11181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b="1" baseline="30000" dirty="0">
                <a:solidFill>
                  <a:schemeClr val="accent1">
                    <a:lumMod val="50000"/>
                  </a:schemeClr>
                </a:solidFill>
              </a:rPr>
              <a:t>1 </a:t>
            </a:r>
            <a:r>
              <a:rPr lang="en-AT" dirty="0">
                <a:solidFill>
                  <a:schemeClr val="accent1">
                    <a:lumMod val="50000"/>
                  </a:schemeClr>
                </a:solidFill>
              </a:rPr>
              <a:t>Council of Europe (2018): Reference Framework of Competences for Democratic Culture. Volume 1, p.7</a:t>
            </a: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4E84CF2B-6401-4555-B02E-3A3833075B05}"/>
              </a:ext>
            </a:extLst>
          </p:cNvPr>
          <p:cNvGrpSpPr/>
          <p:nvPr/>
        </p:nvGrpSpPr>
        <p:grpSpPr>
          <a:xfrm>
            <a:off x="-6800" y="0"/>
            <a:ext cx="12198800" cy="1123406"/>
            <a:chOff x="-6800" y="0"/>
            <a:chExt cx="12198800" cy="1123406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8F91B17E-972A-4241-9A4B-73C9CFEDAC21}"/>
                </a:ext>
              </a:extLst>
            </p:cNvPr>
            <p:cNvSpPr/>
            <p:nvPr/>
          </p:nvSpPr>
          <p:spPr>
            <a:xfrm>
              <a:off x="-6800" y="0"/>
              <a:ext cx="12192000" cy="1123406"/>
            </a:xfrm>
            <a:prstGeom prst="rect">
              <a:avLst/>
            </a:prstGeom>
            <a:solidFill>
              <a:srgbClr val="DEF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D2DD2311-9787-014E-9F68-5D72E4B3B9E9}"/>
                </a:ext>
              </a:extLst>
            </p:cNvPr>
            <p:cNvSpPr txBox="1"/>
            <p:nvPr/>
          </p:nvSpPr>
          <p:spPr>
            <a:xfrm>
              <a:off x="3838471" y="182038"/>
              <a:ext cx="45150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b="1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Council of Europe</a:t>
              </a:r>
            </a:p>
          </p:txBody>
        </p: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8137AF50-6CB5-49FC-9990-C471F1C2C514}"/>
                </a:ext>
              </a:extLst>
            </p:cNvPr>
            <p:cNvGrpSpPr/>
            <p:nvPr/>
          </p:nvGrpSpPr>
          <p:grpSpPr>
            <a:xfrm>
              <a:off x="11103428" y="0"/>
              <a:ext cx="1088572" cy="1121977"/>
              <a:chOff x="11103428" y="0"/>
              <a:chExt cx="1088572" cy="1121977"/>
            </a:xfrm>
          </p:grpSpPr>
          <p:sp>
            <p:nvSpPr>
              <p:cNvPr id="13" name="Rechtwinkliges Dreieck 12">
                <a:extLst>
                  <a:ext uri="{FF2B5EF4-FFF2-40B4-BE49-F238E27FC236}">
                    <a16:creationId xmlns:a16="http://schemas.microsoft.com/office/drawing/2014/main" id="{B922E482-8744-4293-AC38-4161569FFD54}"/>
                  </a:ext>
                </a:extLst>
              </p:cNvPr>
              <p:cNvSpPr/>
              <p:nvPr/>
            </p:nvSpPr>
            <p:spPr>
              <a:xfrm>
                <a:off x="11103429" y="0"/>
                <a:ext cx="1088571" cy="1121977"/>
              </a:xfrm>
              <a:prstGeom prst="rtTriangle">
                <a:avLst/>
              </a:prstGeom>
              <a:blipFill>
                <a:blip r:embed="rId6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" name="Rechtwinkliges Dreieck 13">
                <a:extLst>
                  <a:ext uri="{FF2B5EF4-FFF2-40B4-BE49-F238E27FC236}">
                    <a16:creationId xmlns:a16="http://schemas.microsoft.com/office/drawing/2014/main" id="{643E9C09-F958-45F8-9AAA-74E7BC3108E4}"/>
                  </a:ext>
                </a:extLst>
              </p:cNvPr>
              <p:cNvSpPr/>
              <p:nvPr/>
            </p:nvSpPr>
            <p:spPr>
              <a:xfrm rot="10800000">
                <a:off x="11103428" y="0"/>
                <a:ext cx="1088571" cy="1121977"/>
              </a:xfrm>
              <a:prstGeom prst="rtTriangle">
                <a:avLst/>
              </a:prstGeom>
              <a:blipFill>
                <a:blip r:embed="rId7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1102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1360A3D-2AF1-E44D-A2BA-2E53003EA2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424"/>
          <a:stretch/>
        </p:blipFill>
        <p:spPr>
          <a:xfrm>
            <a:off x="9239446" y="1590251"/>
            <a:ext cx="2643373" cy="201968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5373F5C-FD1F-B742-BADC-EF4A94EDF4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793" y="1749733"/>
            <a:ext cx="2720899" cy="3720412"/>
          </a:xfrm>
          <a:prstGeom prst="rect">
            <a:avLst/>
          </a:prstGeom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67F96679-50F3-497C-BC8E-5885C2F91941}"/>
              </a:ext>
            </a:extLst>
          </p:cNvPr>
          <p:cNvGrpSpPr/>
          <p:nvPr/>
        </p:nvGrpSpPr>
        <p:grpSpPr>
          <a:xfrm>
            <a:off x="4617509" y="5746298"/>
            <a:ext cx="2839038" cy="1111702"/>
            <a:chOff x="3361716" y="4051983"/>
            <a:chExt cx="3382028" cy="1154223"/>
          </a:xfrm>
        </p:grpSpPr>
        <p:sp>
          <p:nvSpPr>
            <p:cNvPr id="15" name="Welle 14">
              <a:extLst>
                <a:ext uri="{FF2B5EF4-FFF2-40B4-BE49-F238E27FC236}">
                  <a16:creationId xmlns:a16="http://schemas.microsoft.com/office/drawing/2014/main" id="{0FC763A3-58DC-41B0-8C8E-78706D610B8E}"/>
                </a:ext>
              </a:extLst>
            </p:cNvPr>
            <p:cNvSpPr/>
            <p:nvPr/>
          </p:nvSpPr>
          <p:spPr>
            <a:xfrm>
              <a:off x="3361716" y="4051983"/>
              <a:ext cx="3382028" cy="860371"/>
            </a:xfrm>
            <a:custGeom>
              <a:avLst/>
              <a:gdLst>
                <a:gd name="connsiteX0" fmla="*/ 0 w 2839038"/>
                <a:gd name="connsiteY0" fmla="*/ 103584 h 828675"/>
                <a:gd name="connsiteX1" fmla="*/ 2839038 w 2839038"/>
                <a:gd name="connsiteY1" fmla="*/ 103584 h 828675"/>
                <a:gd name="connsiteX2" fmla="*/ 2839038 w 2839038"/>
                <a:gd name="connsiteY2" fmla="*/ 725091 h 828675"/>
                <a:gd name="connsiteX3" fmla="*/ 0 w 2839038"/>
                <a:gd name="connsiteY3" fmla="*/ 725091 h 828675"/>
                <a:gd name="connsiteX4" fmla="*/ 0 w 2839038"/>
                <a:gd name="connsiteY4" fmla="*/ 103584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39038" h="828675" fill="none" extrusionOk="0">
                  <a:moveTo>
                    <a:pt x="0" y="103584"/>
                  </a:moveTo>
                  <a:cubicBezTo>
                    <a:pt x="1020527" y="-394360"/>
                    <a:pt x="1769848" y="430054"/>
                    <a:pt x="2839038" y="103584"/>
                  </a:cubicBezTo>
                  <a:cubicBezTo>
                    <a:pt x="2815067" y="260554"/>
                    <a:pt x="2816959" y="588402"/>
                    <a:pt x="2839038" y="725091"/>
                  </a:cubicBezTo>
                  <a:cubicBezTo>
                    <a:pt x="1845406" y="1148595"/>
                    <a:pt x="837772" y="253878"/>
                    <a:pt x="0" y="725091"/>
                  </a:cubicBezTo>
                  <a:cubicBezTo>
                    <a:pt x="21201" y="510654"/>
                    <a:pt x="29785" y="363118"/>
                    <a:pt x="0" y="103584"/>
                  </a:cubicBezTo>
                  <a:close/>
                </a:path>
                <a:path w="2839038" h="828675" stroke="0" extrusionOk="0">
                  <a:moveTo>
                    <a:pt x="0" y="103584"/>
                  </a:moveTo>
                  <a:cubicBezTo>
                    <a:pt x="900381" y="-270049"/>
                    <a:pt x="1667135" y="533521"/>
                    <a:pt x="2839038" y="103584"/>
                  </a:cubicBezTo>
                  <a:cubicBezTo>
                    <a:pt x="2829771" y="301786"/>
                    <a:pt x="2841604" y="421370"/>
                    <a:pt x="2839038" y="725091"/>
                  </a:cubicBezTo>
                  <a:cubicBezTo>
                    <a:pt x="1841815" y="1031675"/>
                    <a:pt x="881570" y="512760"/>
                    <a:pt x="0" y="725091"/>
                  </a:cubicBezTo>
                  <a:cubicBezTo>
                    <a:pt x="23992" y="461613"/>
                    <a:pt x="2441" y="255255"/>
                    <a:pt x="0" y="103584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ot"/>
              <a:extLst>
                <a:ext uri="{C807C97D-BFC1-408E-A445-0C87EB9F89A2}">
                  <ask:lineSketchStyleProps xmlns:ask="http://schemas.microsoft.com/office/drawing/2018/sketchyshapes" sd="1219033472">
                    <a:prstGeom prst="wav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outerShdw blurRad="50800" dist="38100" sx="105000" sy="105000" algn="l" rotWithShape="0">
                <a:prstClr val="black">
                  <a:alpha val="15674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0E88B727-02BF-4A68-8803-69B667771340}"/>
                </a:ext>
              </a:extLst>
            </p:cNvPr>
            <p:cNvSpPr txBox="1"/>
            <p:nvPr/>
          </p:nvSpPr>
          <p:spPr>
            <a:xfrm>
              <a:off x="3871632" y="4295492"/>
              <a:ext cx="2295576" cy="910714"/>
            </a:xfrm>
            <a:custGeom>
              <a:avLst/>
              <a:gdLst>
                <a:gd name="connsiteX0" fmla="*/ 0 w 1927018"/>
                <a:gd name="connsiteY0" fmla="*/ 0 h 877164"/>
                <a:gd name="connsiteX1" fmla="*/ 642339 w 1927018"/>
                <a:gd name="connsiteY1" fmla="*/ 0 h 877164"/>
                <a:gd name="connsiteX2" fmla="*/ 1226868 w 1927018"/>
                <a:gd name="connsiteY2" fmla="*/ 0 h 877164"/>
                <a:gd name="connsiteX3" fmla="*/ 1927018 w 1927018"/>
                <a:gd name="connsiteY3" fmla="*/ 0 h 877164"/>
                <a:gd name="connsiteX4" fmla="*/ 1927018 w 1927018"/>
                <a:gd name="connsiteY4" fmla="*/ 447354 h 877164"/>
                <a:gd name="connsiteX5" fmla="*/ 1927018 w 1927018"/>
                <a:gd name="connsiteY5" fmla="*/ 877164 h 877164"/>
                <a:gd name="connsiteX6" fmla="*/ 1284679 w 1927018"/>
                <a:gd name="connsiteY6" fmla="*/ 877164 h 877164"/>
                <a:gd name="connsiteX7" fmla="*/ 642339 w 1927018"/>
                <a:gd name="connsiteY7" fmla="*/ 877164 h 877164"/>
                <a:gd name="connsiteX8" fmla="*/ 0 w 1927018"/>
                <a:gd name="connsiteY8" fmla="*/ 877164 h 877164"/>
                <a:gd name="connsiteX9" fmla="*/ 0 w 1927018"/>
                <a:gd name="connsiteY9" fmla="*/ 456125 h 877164"/>
                <a:gd name="connsiteX10" fmla="*/ 0 w 1927018"/>
                <a:gd name="connsiteY10" fmla="*/ 0 h 877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7018" h="877164" extrusionOk="0">
                  <a:moveTo>
                    <a:pt x="0" y="0"/>
                  </a:moveTo>
                  <a:cubicBezTo>
                    <a:pt x="294149" y="27046"/>
                    <a:pt x="403081" y="-1389"/>
                    <a:pt x="642339" y="0"/>
                  </a:cubicBezTo>
                  <a:cubicBezTo>
                    <a:pt x="881597" y="1389"/>
                    <a:pt x="1109433" y="8183"/>
                    <a:pt x="1226868" y="0"/>
                  </a:cubicBezTo>
                  <a:cubicBezTo>
                    <a:pt x="1344303" y="-8183"/>
                    <a:pt x="1627961" y="-2739"/>
                    <a:pt x="1927018" y="0"/>
                  </a:cubicBezTo>
                  <a:cubicBezTo>
                    <a:pt x="1936967" y="136049"/>
                    <a:pt x="1919555" y="306574"/>
                    <a:pt x="1927018" y="447354"/>
                  </a:cubicBezTo>
                  <a:cubicBezTo>
                    <a:pt x="1934481" y="588134"/>
                    <a:pt x="1928794" y="713778"/>
                    <a:pt x="1927018" y="877164"/>
                  </a:cubicBezTo>
                  <a:cubicBezTo>
                    <a:pt x="1737973" y="870782"/>
                    <a:pt x="1446526" y="875942"/>
                    <a:pt x="1284679" y="877164"/>
                  </a:cubicBezTo>
                  <a:cubicBezTo>
                    <a:pt x="1122832" y="878386"/>
                    <a:pt x="829888" y="883826"/>
                    <a:pt x="642339" y="877164"/>
                  </a:cubicBezTo>
                  <a:cubicBezTo>
                    <a:pt x="454790" y="870502"/>
                    <a:pt x="202828" y="848539"/>
                    <a:pt x="0" y="877164"/>
                  </a:cubicBezTo>
                  <a:cubicBezTo>
                    <a:pt x="9560" y="739092"/>
                    <a:pt x="3130" y="567726"/>
                    <a:pt x="0" y="456125"/>
                  </a:cubicBezTo>
                  <a:cubicBezTo>
                    <a:pt x="-3130" y="344524"/>
                    <a:pt x="-15597" y="151660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sd="130158353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softEdge rad="110474"/>
            </a:effectLst>
            <a:scene3d>
              <a:camera prst="orthographicFront"/>
              <a:lightRig rig="threePt" dir="t"/>
            </a:scene3d>
            <a:sp3d prstMaterial="powder"/>
          </p:spPr>
          <p:txBody>
            <a:bodyPr wrap="square" rtlCol="0">
              <a:spAutoFit/>
            </a:bodyPr>
            <a:lstStyle/>
            <a:p>
              <a:r>
                <a:rPr lang="de-AT" dirty="0">
                  <a:solidFill>
                    <a:srgbClr val="002060"/>
                  </a:solidFill>
                  <a:hlinkClick r:id="rId5"/>
                </a:rPr>
                <a:t>www.</a:t>
              </a:r>
              <a:r>
                <a:rPr lang="en-AT" dirty="0">
                  <a:solidFill>
                    <a:srgbClr val="002060"/>
                  </a:solidFill>
                  <a:hlinkClick r:id="rId5"/>
                </a:rPr>
                <a:t>coe.int/lang</a:t>
              </a:r>
              <a:endParaRPr lang="de-AT" dirty="0">
                <a:solidFill>
                  <a:srgbClr val="002060"/>
                </a:solidFill>
              </a:endParaRPr>
            </a:p>
            <a:p>
              <a:endParaRPr lang="en-GB" sz="15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05E346E7-0C41-48EC-BF97-CF2465091705}"/>
              </a:ext>
            </a:extLst>
          </p:cNvPr>
          <p:cNvGrpSpPr/>
          <p:nvPr/>
        </p:nvGrpSpPr>
        <p:grpSpPr>
          <a:xfrm>
            <a:off x="9389444" y="3798013"/>
            <a:ext cx="2348675" cy="1577965"/>
            <a:chOff x="9389442" y="3650210"/>
            <a:chExt cx="2348675" cy="1577965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000104EE-A8E4-488A-AAD6-D945BE707D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1267" t="64780" r="25774" b="28233"/>
            <a:stretch/>
          </p:blipFill>
          <p:spPr>
            <a:xfrm>
              <a:off x="9389443" y="4785756"/>
              <a:ext cx="2348674" cy="442419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20941E28-99CF-403B-A33C-33BB68099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66553"/>
            <a:stretch/>
          </p:blipFill>
          <p:spPr>
            <a:xfrm>
              <a:off x="9389442" y="3650210"/>
              <a:ext cx="2343379" cy="1135546"/>
            </a:xfrm>
            <a:prstGeom prst="rect">
              <a:avLst/>
            </a:prstGeom>
          </p:spPr>
        </p:pic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C90E459C-78DF-483C-9D0D-DE73EBC8A316}"/>
              </a:ext>
            </a:extLst>
          </p:cNvPr>
          <p:cNvGrpSpPr/>
          <p:nvPr/>
        </p:nvGrpSpPr>
        <p:grpSpPr>
          <a:xfrm>
            <a:off x="11103428" y="0"/>
            <a:ext cx="1088572" cy="1121977"/>
            <a:chOff x="11103428" y="0"/>
            <a:chExt cx="1088572" cy="1121977"/>
          </a:xfrm>
        </p:grpSpPr>
        <p:sp>
          <p:nvSpPr>
            <p:cNvPr id="17" name="Rechtwinkliges Dreieck 16">
              <a:extLst>
                <a:ext uri="{FF2B5EF4-FFF2-40B4-BE49-F238E27FC236}">
                  <a16:creationId xmlns:a16="http://schemas.microsoft.com/office/drawing/2014/main" id="{A50B8DEA-7F2B-46B0-AA87-42D3D8F6305D}"/>
                </a:ext>
              </a:extLst>
            </p:cNvPr>
            <p:cNvSpPr/>
            <p:nvPr/>
          </p:nvSpPr>
          <p:spPr>
            <a:xfrm>
              <a:off x="11103429" y="0"/>
              <a:ext cx="1088571" cy="1121977"/>
            </a:xfrm>
            <a:prstGeom prst="rtTriangle">
              <a:avLst/>
            </a:prstGeom>
            <a:blipFill>
              <a:blip r:embed="rId7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Rechtwinkliges Dreieck 17">
              <a:extLst>
                <a:ext uri="{FF2B5EF4-FFF2-40B4-BE49-F238E27FC236}">
                  <a16:creationId xmlns:a16="http://schemas.microsoft.com/office/drawing/2014/main" id="{9069BDF3-8BD9-42D2-866A-438A1918C5BB}"/>
                </a:ext>
              </a:extLst>
            </p:cNvPr>
            <p:cNvSpPr/>
            <p:nvPr/>
          </p:nvSpPr>
          <p:spPr>
            <a:xfrm rot="10800000">
              <a:off x="11103428" y="0"/>
              <a:ext cx="1088571" cy="1121977"/>
            </a:xfrm>
            <a:prstGeom prst="rtTriangle">
              <a:avLst/>
            </a:prstGeom>
            <a:blipFill>
              <a:blip r:embed="rId8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DAB6EA51-8570-47F5-9AD9-D0AE48059DD0}"/>
              </a:ext>
            </a:extLst>
          </p:cNvPr>
          <p:cNvGrpSpPr/>
          <p:nvPr/>
        </p:nvGrpSpPr>
        <p:grpSpPr>
          <a:xfrm>
            <a:off x="0" y="-23147"/>
            <a:ext cx="12192000" cy="1206072"/>
            <a:chOff x="82410" y="271482"/>
            <a:chExt cx="12192000" cy="1139160"/>
          </a:xfrm>
        </p:grpSpPr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C41C4230-D8BA-4BBB-A107-BDE8F0858227}"/>
                </a:ext>
              </a:extLst>
            </p:cNvPr>
            <p:cNvSpPr/>
            <p:nvPr/>
          </p:nvSpPr>
          <p:spPr>
            <a:xfrm>
              <a:off x="82410" y="287236"/>
              <a:ext cx="12192000" cy="1123406"/>
            </a:xfrm>
            <a:prstGeom prst="rect">
              <a:avLst/>
            </a:prstGeom>
            <a:solidFill>
              <a:srgbClr val="DEF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ECE3CCE0-0D25-440D-B860-386AD2344125}"/>
                </a:ext>
              </a:extLst>
            </p:cNvPr>
            <p:cNvSpPr txBox="1"/>
            <p:nvPr/>
          </p:nvSpPr>
          <p:spPr>
            <a:xfrm>
              <a:off x="2290351" y="469598"/>
              <a:ext cx="81069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b="1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Council of Europe</a:t>
              </a:r>
              <a:r>
                <a:rPr lang="en-AT" sz="4000" b="1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 – language policy</a:t>
              </a:r>
              <a:endParaRPr lang="en-GB" sz="4000" b="1" dirty="0">
                <a:solidFill>
                  <a:schemeClr val="accent1">
                    <a:lumMod val="50000"/>
                  </a:schemeClr>
                </a:solidFill>
                <a:latin typeface="+mj-lt"/>
              </a:endParaRPr>
            </a:p>
          </p:txBody>
        </p:sp>
        <p:grpSp>
          <p:nvGrpSpPr>
            <p:cNvPr id="25" name="Gruppieren 24">
              <a:extLst>
                <a:ext uri="{FF2B5EF4-FFF2-40B4-BE49-F238E27FC236}">
                  <a16:creationId xmlns:a16="http://schemas.microsoft.com/office/drawing/2014/main" id="{8983095D-FBD7-45F5-BD7D-06925C14E0F2}"/>
                </a:ext>
              </a:extLst>
            </p:cNvPr>
            <p:cNvGrpSpPr/>
            <p:nvPr/>
          </p:nvGrpSpPr>
          <p:grpSpPr>
            <a:xfrm>
              <a:off x="11185839" y="271482"/>
              <a:ext cx="1088571" cy="1130838"/>
              <a:chOff x="11185839" y="271482"/>
              <a:chExt cx="1088571" cy="1130838"/>
            </a:xfrm>
          </p:grpSpPr>
          <p:sp>
            <p:nvSpPr>
              <p:cNvPr id="26" name="Rechtwinkliges Dreieck 25">
                <a:extLst>
                  <a:ext uri="{FF2B5EF4-FFF2-40B4-BE49-F238E27FC236}">
                    <a16:creationId xmlns:a16="http://schemas.microsoft.com/office/drawing/2014/main" id="{B336E296-BDD6-4A11-B05E-47536826D516}"/>
                  </a:ext>
                </a:extLst>
              </p:cNvPr>
              <p:cNvSpPr/>
              <p:nvPr/>
            </p:nvSpPr>
            <p:spPr>
              <a:xfrm>
                <a:off x="11185839" y="271482"/>
                <a:ext cx="1088571" cy="1121977"/>
              </a:xfrm>
              <a:prstGeom prst="rtTriangle">
                <a:avLst/>
              </a:prstGeom>
              <a:blipFill>
                <a:blip r:embed="rId7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7" name="Rechtwinkliges Dreieck 26">
                <a:extLst>
                  <a:ext uri="{FF2B5EF4-FFF2-40B4-BE49-F238E27FC236}">
                    <a16:creationId xmlns:a16="http://schemas.microsoft.com/office/drawing/2014/main" id="{23EDA09B-533F-4AC4-88EA-2BCB7BBC4D3B}"/>
                  </a:ext>
                </a:extLst>
              </p:cNvPr>
              <p:cNvSpPr/>
              <p:nvPr/>
            </p:nvSpPr>
            <p:spPr>
              <a:xfrm rot="10800000">
                <a:off x="11185839" y="280343"/>
                <a:ext cx="1088571" cy="1121977"/>
              </a:xfrm>
              <a:prstGeom prst="rtTriangle">
                <a:avLst/>
              </a:prstGeom>
              <a:blipFill>
                <a:blip r:embed="rId8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pic>
        <p:nvPicPr>
          <p:cNvPr id="9" name="Grafik 8">
            <a:extLst>
              <a:ext uri="{FF2B5EF4-FFF2-40B4-BE49-F238E27FC236}">
                <a16:creationId xmlns:a16="http://schemas.microsoft.com/office/drawing/2014/main" id="{7D0822C8-C26E-40DB-A9FA-455E1A9450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6579"/>
            <a:ext cx="1239817" cy="1166346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74BEFC64-5EF9-43A0-91C1-3F047BED7DF1}"/>
              </a:ext>
            </a:extLst>
          </p:cNvPr>
          <p:cNvSpPr txBox="1"/>
          <p:nvPr/>
        </p:nvSpPr>
        <p:spPr>
          <a:xfrm>
            <a:off x="4311631" y="4524879"/>
            <a:ext cx="4215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dirty="0"/>
              <a:t>Platform of resources and references for plurilingual and intercultural education</a:t>
            </a:r>
            <a:endParaRPr lang="de-DE" dirty="0"/>
          </a:p>
        </p:txBody>
      </p:sp>
      <p:grpSp>
        <p:nvGrpSpPr>
          <p:cNvPr id="28" name="Group 28">
            <a:extLst>
              <a:ext uri="{FF2B5EF4-FFF2-40B4-BE49-F238E27FC236}">
                <a16:creationId xmlns:a16="http://schemas.microsoft.com/office/drawing/2014/main" id="{AE0BD0BF-3438-4727-A387-7C785ABF64B1}"/>
              </a:ext>
            </a:extLst>
          </p:cNvPr>
          <p:cNvGrpSpPr>
            <a:grpSpLocks/>
          </p:cNvGrpSpPr>
          <p:nvPr/>
        </p:nvGrpSpPr>
        <p:grpSpPr bwMode="auto">
          <a:xfrm>
            <a:off x="3687030" y="1598414"/>
            <a:ext cx="4943864" cy="2817470"/>
            <a:chOff x="769" y="2546"/>
            <a:chExt cx="10258" cy="6115"/>
          </a:xfrm>
        </p:grpSpPr>
        <p:sp>
          <p:nvSpPr>
            <p:cNvPr id="29" name="Line 29">
              <a:extLst>
                <a:ext uri="{FF2B5EF4-FFF2-40B4-BE49-F238E27FC236}">
                  <a16:creationId xmlns:a16="http://schemas.microsoft.com/office/drawing/2014/main" id="{0CE79B7F-1A9F-48C5-8032-0B69864319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654" y="8657"/>
              <a:ext cx="238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30" name="Group 30">
              <a:extLst>
                <a:ext uri="{FF2B5EF4-FFF2-40B4-BE49-F238E27FC236}">
                  <a16:creationId xmlns:a16="http://schemas.microsoft.com/office/drawing/2014/main" id="{96DA9F18-5DA5-417C-9311-7A1F3ABF36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9" y="2546"/>
              <a:ext cx="10258" cy="6115"/>
              <a:chOff x="769" y="2546"/>
              <a:chExt cx="10258" cy="6115"/>
            </a:xfrm>
          </p:grpSpPr>
          <p:sp>
            <p:nvSpPr>
              <p:cNvPr id="31" name="Line 31">
                <a:extLst>
                  <a:ext uri="{FF2B5EF4-FFF2-40B4-BE49-F238E27FC236}">
                    <a16:creationId xmlns:a16="http://schemas.microsoft.com/office/drawing/2014/main" id="{9E1059EF-B524-4029-8BAD-8267272ADB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1" y="6839"/>
                <a:ext cx="36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32" name="Group 32">
                <a:extLst>
                  <a:ext uri="{FF2B5EF4-FFF2-40B4-BE49-F238E27FC236}">
                    <a16:creationId xmlns:a16="http://schemas.microsoft.com/office/drawing/2014/main" id="{D542D502-CEDB-4879-A92A-9DA0FF9E39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69" y="2546"/>
                <a:ext cx="10258" cy="6115"/>
                <a:chOff x="769" y="2546"/>
                <a:chExt cx="10258" cy="6115"/>
              </a:xfrm>
            </p:grpSpPr>
            <p:sp>
              <p:nvSpPr>
                <p:cNvPr id="33" name="Line 33">
                  <a:extLst>
                    <a:ext uri="{FF2B5EF4-FFF2-40B4-BE49-F238E27FC236}">
                      <a16:creationId xmlns:a16="http://schemas.microsoft.com/office/drawing/2014/main" id="{3A5CB8E2-25F4-481F-A536-78B6A2E2F0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9200" y="6844"/>
                  <a:ext cx="362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dash"/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34" name="Group 34">
                  <a:extLst>
                    <a:ext uri="{FF2B5EF4-FFF2-40B4-BE49-F238E27FC236}">
                      <a16:creationId xmlns:a16="http://schemas.microsoft.com/office/drawing/2014/main" id="{A5E86E35-72C7-4C2D-9AB2-2C81FE25598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69" y="2546"/>
                  <a:ext cx="10258" cy="6115"/>
                  <a:chOff x="769" y="2546"/>
                  <a:chExt cx="10258" cy="6115"/>
                </a:xfrm>
              </p:grpSpPr>
              <p:sp>
                <p:nvSpPr>
                  <p:cNvPr id="35" name="Line 35">
                    <a:extLst>
                      <a:ext uri="{FF2B5EF4-FFF2-40B4-BE49-F238E27FC236}">
                        <a16:creationId xmlns:a16="http://schemas.microsoft.com/office/drawing/2014/main" id="{6C875A2E-655D-43EF-AED5-06D75FF8BE9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141" y="6481"/>
                    <a:ext cx="0" cy="36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36" name="Group 36">
                    <a:extLst>
                      <a:ext uri="{FF2B5EF4-FFF2-40B4-BE49-F238E27FC236}">
                        <a16:creationId xmlns:a16="http://schemas.microsoft.com/office/drawing/2014/main" id="{0F2BCE86-CA93-405A-8142-3C589170435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769" y="2546"/>
                    <a:ext cx="10258" cy="6115"/>
                    <a:chOff x="769" y="2546"/>
                    <a:chExt cx="10258" cy="6115"/>
                  </a:xfrm>
                </p:grpSpPr>
                <p:sp>
                  <p:nvSpPr>
                    <p:cNvPr id="37" name="Line 37">
                      <a:extLst>
                        <a:ext uri="{FF2B5EF4-FFF2-40B4-BE49-F238E27FC236}">
                          <a16:creationId xmlns:a16="http://schemas.microsoft.com/office/drawing/2014/main" id="{6946450F-F434-4990-9B4C-8061ACCE9C0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072" y="6487"/>
                      <a:ext cx="0" cy="217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8" name="Line 38">
                      <a:extLst>
                        <a:ext uri="{FF2B5EF4-FFF2-40B4-BE49-F238E27FC236}">
                          <a16:creationId xmlns:a16="http://schemas.microsoft.com/office/drawing/2014/main" id="{96757CB6-5026-424D-BA47-2692B4207A7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921" y="6487"/>
                      <a:ext cx="1" cy="199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9" name="Line 39">
                      <a:extLst>
                        <a:ext uri="{FF2B5EF4-FFF2-40B4-BE49-F238E27FC236}">
                          <a16:creationId xmlns:a16="http://schemas.microsoft.com/office/drawing/2014/main" id="{88F6F3F0-2FC6-4ADA-B91D-F8094F41518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6310" y="8117"/>
                      <a:ext cx="0" cy="363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prstDash val="dash"/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0" name="Line 40">
                      <a:extLst>
                        <a:ext uri="{FF2B5EF4-FFF2-40B4-BE49-F238E27FC236}">
                          <a16:creationId xmlns:a16="http://schemas.microsoft.com/office/drawing/2014/main" id="{28AC797E-B7EF-487C-9B8C-944EC51E4E6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973" y="8480"/>
                      <a:ext cx="228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1" name="Line 41">
                      <a:extLst>
                        <a:ext uri="{FF2B5EF4-FFF2-40B4-BE49-F238E27FC236}">
                          <a16:creationId xmlns:a16="http://schemas.microsoft.com/office/drawing/2014/main" id="{D3C561A3-B7FD-41BF-BBDD-55D89CED4F6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645" y="8117"/>
                      <a:ext cx="0" cy="54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2" name="Line 42">
                      <a:extLst>
                        <a:ext uri="{FF2B5EF4-FFF2-40B4-BE49-F238E27FC236}">
                          <a16:creationId xmlns:a16="http://schemas.microsoft.com/office/drawing/2014/main" id="{8218E3C0-C660-43DA-BBF3-59E57E1BB65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593" y="6487"/>
                      <a:ext cx="0" cy="36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43" name="Group 43">
                      <a:extLst>
                        <a:ext uri="{FF2B5EF4-FFF2-40B4-BE49-F238E27FC236}">
                          <a16:creationId xmlns:a16="http://schemas.microsoft.com/office/drawing/2014/main" id="{FAA902B5-521B-4E13-82C5-8563130B3EB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69" y="2546"/>
                      <a:ext cx="10258" cy="5573"/>
                      <a:chOff x="769" y="2546"/>
                      <a:chExt cx="10258" cy="5573"/>
                    </a:xfrm>
                  </p:grpSpPr>
                  <p:cxnSp>
                    <p:nvCxnSpPr>
                      <p:cNvPr id="44" name="_s1041">
                        <a:extLst>
                          <a:ext uri="{FF2B5EF4-FFF2-40B4-BE49-F238E27FC236}">
                            <a16:creationId xmlns:a16="http://schemas.microsoft.com/office/drawing/2014/main" id="{7DE4BA35-0A92-4459-A62B-0AB08DDB1871}"/>
                          </a:ext>
                        </a:extLst>
                      </p:cNvPr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5400000" flipH="1">
                        <a:off x="6496" y="5561"/>
                        <a:ext cx="600" cy="1724"/>
                      </a:xfrm>
                      <a:prstGeom prst="bentConnector3">
                        <a:avLst>
                          <a:gd name="adj1" fmla="val 30250"/>
                        </a:avLst>
                      </a:prstGeom>
                      <a:noFill/>
                      <a:ln w="285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45" name="_s1042">
                        <a:extLst>
                          <a:ext uri="{FF2B5EF4-FFF2-40B4-BE49-F238E27FC236}">
                            <a16:creationId xmlns:a16="http://schemas.microsoft.com/office/drawing/2014/main" id="{2597E959-1B8C-4592-8FB2-95FB6EBB8447}"/>
                          </a:ext>
                        </a:extLst>
                      </p:cNvPr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-5400000">
                        <a:off x="4709" y="5498"/>
                        <a:ext cx="600" cy="1850"/>
                      </a:xfrm>
                      <a:prstGeom prst="bentConnector3">
                        <a:avLst>
                          <a:gd name="adj1" fmla="val 30250"/>
                        </a:avLst>
                      </a:prstGeom>
                      <a:noFill/>
                      <a:ln w="285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46" name="_s1043">
                        <a:extLst>
                          <a:ext uri="{FF2B5EF4-FFF2-40B4-BE49-F238E27FC236}">
                            <a16:creationId xmlns:a16="http://schemas.microsoft.com/office/drawing/2014/main" id="{8B955E7F-DF61-440A-AAFF-94E401842575}"/>
                          </a:ext>
                        </a:extLst>
                      </p:cNvPr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5400000" flipH="1">
                        <a:off x="7448" y="3131"/>
                        <a:ext cx="372" cy="3438"/>
                      </a:xfrm>
                      <a:prstGeom prst="bentConnector3">
                        <a:avLst>
                          <a:gd name="adj1" fmla="val 28389"/>
                        </a:avLst>
                      </a:prstGeom>
                      <a:noFill/>
                      <a:ln w="285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47" name="_s1045">
                        <a:extLst>
                          <a:ext uri="{FF2B5EF4-FFF2-40B4-BE49-F238E27FC236}">
                            <a16:creationId xmlns:a16="http://schemas.microsoft.com/office/drawing/2014/main" id="{7F67441D-8FBF-4E33-B847-68B232C317FC}"/>
                          </a:ext>
                        </a:extLst>
                      </p:cNvPr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-5400000">
                        <a:off x="3884" y="3004"/>
                        <a:ext cx="732" cy="3331"/>
                      </a:xfrm>
                      <a:prstGeom prst="bentConnector3">
                        <a:avLst>
                          <a:gd name="adj1" fmla="val 28389"/>
                        </a:avLst>
                      </a:prstGeom>
                      <a:noFill/>
                      <a:ln w="285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48" name="_s1047">
                        <a:extLst>
                          <a:ext uri="{FF2B5EF4-FFF2-40B4-BE49-F238E27FC236}">
                            <a16:creationId xmlns:a16="http://schemas.microsoft.com/office/drawing/2014/main" id="{515E4C0E-7C9F-427B-831C-1C6FB4B5F50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69" y="5036"/>
                        <a:ext cx="3346" cy="1452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CC99FF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lIns="0" tIns="0" rIns="0" bIns="0" anchor="ctr"/>
                      <a:lstStyle>
                        <a:lvl1pPr marL="342900" indent="-342900" eaLnBrk="0" hangingPunct="0"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1pPr>
                        <a:lvl2pPr marL="742950" indent="-285750" eaLnBrk="0" hangingPunct="0"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2pPr>
                        <a:lvl3pPr marL="11430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3pPr>
                        <a:lvl4pPr marL="16002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4pPr>
                        <a:lvl5pPr marL="20574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5pPr>
                        <a:lvl6pPr marL="2514600" indent="-228600" eaLnBrk="0" fontAlgn="base" hangingPunct="0">
                          <a:lnSpc>
                            <a:spcPct val="8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6pPr>
                        <a:lvl7pPr marL="2971800" indent="-228600" eaLnBrk="0" fontAlgn="base" hangingPunct="0">
                          <a:lnSpc>
                            <a:spcPct val="8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7pPr>
                        <a:lvl8pPr marL="3429000" indent="-228600" eaLnBrk="0" fontAlgn="base" hangingPunct="0">
                          <a:lnSpc>
                            <a:spcPct val="8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8pPr>
                        <a:lvl9pPr marL="3886200" indent="-228600" eaLnBrk="0" fontAlgn="base" hangingPunct="0">
                          <a:lnSpc>
                            <a:spcPct val="8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9pPr>
                      </a:lstStyle>
                      <a:p>
                        <a:pPr algn="ctr" eaLnBrk="1" hangingPunct="1">
                          <a:spcAft>
                            <a:spcPts val="1000"/>
                          </a:spcAft>
                        </a:pPr>
                        <a:endParaRPr lang="en-GB" altLang="de-DE" sz="1100" b="1" dirty="0">
                          <a:latin typeface="Arial" panose="020B0604020202020204" pitchFamily="34" charset="0"/>
                        </a:endParaRPr>
                      </a:p>
                      <a:p>
                        <a:pPr algn="ctr" eaLnBrk="1" hangingPunct="1">
                          <a:spcAft>
                            <a:spcPts val="1000"/>
                          </a:spcAft>
                        </a:pPr>
                        <a:endParaRPr lang="en-GB" altLang="de-DE" sz="1100" b="1" dirty="0">
                          <a:latin typeface="Arial" panose="020B0604020202020204" pitchFamily="34" charset="0"/>
                        </a:endParaRPr>
                      </a:p>
                      <a:p>
                        <a:pPr marL="0" indent="0" algn="ctr" eaLnBrk="1" hangingPunct="1">
                          <a:spcAft>
                            <a:spcPts val="1000"/>
                          </a:spcAft>
                        </a:pPr>
                        <a:r>
                          <a:rPr lang="en-AT" altLang="de-DE" sz="1200" b="1" dirty="0">
                            <a:latin typeface="Arial" panose="020B0604020202020204" pitchFamily="34" charset="0"/>
                          </a:rPr>
                          <a:t>R</a:t>
                        </a:r>
                        <a:r>
                          <a:rPr lang="en-GB" altLang="de-DE" sz="1200" b="1" dirty="0" err="1">
                            <a:latin typeface="Arial" panose="020B0604020202020204" pitchFamily="34" charset="0"/>
                          </a:rPr>
                          <a:t>egional</a:t>
                        </a:r>
                        <a:r>
                          <a:rPr lang="en-GB" altLang="de-DE" sz="1200" b="1" dirty="0">
                            <a:latin typeface="Arial" panose="020B0604020202020204" pitchFamily="34" charset="0"/>
                          </a:rPr>
                          <a:t>, minority and  migration</a:t>
                        </a:r>
                        <a:r>
                          <a:rPr lang="en-US" altLang="de-DE" sz="1200" b="1" dirty="0">
                            <a:latin typeface="Arial" panose="020B0604020202020204" pitchFamily="34" charset="0"/>
                          </a:rPr>
                          <a:t> languages</a:t>
                        </a:r>
                      </a:p>
                      <a:p>
                        <a:pPr algn="ctr" eaLnBrk="1" hangingPunct="1"/>
                        <a:endParaRPr lang="en-US" altLang="de-DE" dirty="0"/>
                      </a:p>
                    </p:txBody>
                  </p:sp>
                  <p:sp>
                    <p:nvSpPr>
                      <p:cNvPr id="49" name="_s1048">
                        <a:extLst>
                          <a:ext uri="{FF2B5EF4-FFF2-40B4-BE49-F238E27FC236}">
                            <a16:creationId xmlns:a16="http://schemas.microsoft.com/office/drawing/2014/main" id="{A1C5D6FE-B97A-43D5-8156-9C5F31DE844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474" y="4675"/>
                        <a:ext cx="2918" cy="1448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EA8B00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lIns="0" tIns="0" rIns="0" bIns="0" anchor="ctr"/>
                      <a:lstStyle>
                        <a:lvl1pPr marL="342900" indent="-342900" eaLnBrk="0" hangingPunct="0"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1pPr>
                        <a:lvl2pPr marL="742950" indent="-285750" eaLnBrk="0" hangingPunct="0"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2pPr>
                        <a:lvl3pPr marL="11430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3pPr>
                        <a:lvl4pPr marL="16002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4pPr>
                        <a:lvl5pPr marL="20574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5pPr>
                        <a:lvl6pPr marL="2514600" indent="-228600" eaLnBrk="0" fontAlgn="base" hangingPunct="0">
                          <a:lnSpc>
                            <a:spcPct val="8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6pPr>
                        <a:lvl7pPr marL="2971800" indent="-228600" eaLnBrk="0" fontAlgn="base" hangingPunct="0">
                          <a:lnSpc>
                            <a:spcPct val="8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7pPr>
                        <a:lvl8pPr marL="3429000" indent="-228600" eaLnBrk="0" fontAlgn="base" hangingPunct="0">
                          <a:lnSpc>
                            <a:spcPct val="8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8pPr>
                        <a:lvl9pPr marL="3886200" indent="-228600" eaLnBrk="0" fontAlgn="base" hangingPunct="0">
                          <a:lnSpc>
                            <a:spcPct val="8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ts val="1500"/>
                          </a:spcBef>
                          <a:spcAft>
                            <a:spcPts val="600"/>
                          </a:spcAft>
                        </a:pPr>
                        <a:endParaRPr lang="en-US" altLang="de-DE" sz="13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endParaRPr>
                      </a:p>
                      <a:p>
                        <a:pPr marL="0" indent="0" algn="ctr" eaLnBrk="1" hangingPunct="1">
                          <a:spcBef>
                            <a:spcPts val="1500"/>
                          </a:spcBef>
                          <a:spcAft>
                            <a:spcPts val="600"/>
                          </a:spcAft>
                        </a:pPr>
                        <a:r>
                          <a:rPr lang="en-US" altLang="de-DE" sz="1200" b="1" dirty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</a:rPr>
                          <a:t>LANGUAGE(S) </a:t>
                        </a:r>
                        <a:br>
                          <a:rPr lang="en-AT" altLang="de-DE" sz="1200" b="1" dirty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</a:rPr>
                        </a:br>
                        <a:r>
                          <a:rPr lang="en-US" altLang="de-DE" sz="1200" b="1" dirty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</a:rPr>
                          <a:t>OF</a:t>
                        </a:r>
                        <a:r>
                          <a:rPr lang="en-AT" altLang="de-DE" sz="1200" b="1" dirty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</a:rPr>
                          <a:t> </a:t>
                        </a:r>
                        <a:r>
                          <a:rPr lang="en-US" altLang="de-DE" sz="1200" b="1" dirty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</a:rPr>
                          <a:t>SCHOOLING</a:t>
                        </a:r>
                      </a:p>
                      <a:p>
                        <a:pPr algn="ctr" eaLnBrk="1" hangingPunct="1"/>
                        <a:endParaRPr lang="en-US" altLang="de-DE" dirty="0"/>
                      </a:p>
                    </p:txBody>
                  </p:sp>
                  <p:sp>
                    <p:nvSpPr>
                      <p:cNvPr id="50" name="_s1049">
                        <a:extLst>
                          <a:ext uri="{FF2B5EF4-FFF2-40B4-BE49-F238E27FC236}">
                            <a16:creationId xmlns:a16="http://schemas.microsoft.com/office/drawing/2014/main" id="{BA447695-C11B-42B3-A161-BFAF5A3E445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805" y="5036"/>
                        <a:ext cx="3222" cy="1452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66CCFF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lIns="0" tIns="0" rIns="0" bIns="0" anchor="ctr"/>
                      <a:lstStyle>
                        <a:lvl1pPr marL="342900" indent="-342900" eaLnBrk="0" hangingPunct="0"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1pPr>
                        <a:lvl2pPr marL="742950" indent="-285750" eaLnBrk="0" hangingPunct="0"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2pPr>
                        <a:lvl3pPr marL="11430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3pPr>
                        <a:lvl4pPr marL="16002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4pPr>
                        <a:lvl5pPr marL="20574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5pPr>
                        <a:lvl6pPr marL="2514600" indent="-228600" eaLnBrk="0" fontAlgn="base" hangingPunct="0">
                          <a:lnSpc>
                            <a:spcPct val="8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6pPr>
                        <a:lvl7pPr marL="2971800" indent="-228600" eaLnBrk="0" fontAlgn="base" hangingPunct="0">
                          <a:lnSpc>
                            <a:spcPct val="8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7pPr>
                        <a:lvl8pPr marL="3429000" indent="-228600" eaLnBrk="0" fontAlgn="base" hangingPunct="0">
                          <a:lnSpc>
                            <a:spcPct val="8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8pPr>
                        <a:lvl9pPr marL="3886200" indent="-228600" eaLnBrk="0" fontAlgn="base" hangingPunct="0">
                          <a:lnSpc>
                            <a:spcPct val="8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9pPr>
                      </a:lstStyle>
                      <a:p>
                        <a:pPr algn="ctr" eaLnBrk="1" hangingPunct="1">
                          <a:spcAft>
                            <a:spcPts val="1000"/>
                          </a:spcAft>
                        </a:pPr>
                        <a:endParaRPr lang="en-GB" altLang="de-DE" sz="1100" b="1" dirty="0">
                          <a:latin typeface="Arial" panose="020B0604020202020204" pitchFamily="34" charset="0"/>
                        </a:endParaRPr>
                      </a:p>
                      <a:p>
                        <a:pPr algn="ctr" eaLnBrk="1" hangingPunct="1">
                          <a:spcAft>
                            <a:spcPts val="1000"/>
                          </a:spcAft>
                        </a:pPr>
                        <a:endParaRPr lang="en-GB" altLang="de-DE" sz="1100" b="1" dirty="0">
                          <a:latin typeface="Arial" panose="020B0604020202020204" pitchFamily="34" charset="0"/>
                        </a:endParaRPr>
                      </a:p>
                      <a:p>
                        <a:pPr marL="0" indent="0" algn="ctr" eaLnBrk="1" hangingPunct="1">
                          <a:spcAft>
                            <a:spcPts val="1000"/>
                          </a:spcAft>
                        </a:pPr>
                        <a:r>
                          <a:rPr lang="en-GB" altLang="de-DE" sz="1100" b="1" dirty="0">
                            <a:latin typeface="Arial" panose="020B0604020202020204" pitchFamily="34" charset="0"/>
                          </a:rPr>
                          <a:t>   </a:t>
                        </a:r>
                        <a:r>
                          <a:rPr lang="en-GB" altLang="de-DE" sz="1200" b="1" dirty="0">
                            <a:latin typeface="Arial" panose="020B0604020202020204" pitchFamily="34" charset="0"/>
                          </a:rPr>
                          <a:t>Foreign</a:t>
                        </a:r>
                        <a:r>
                          <a:rPr lang="en-AT" altLang="de-DE" sz="1200" b="1" dirty="0">
                            <a:latin typeface="Arial" panose="020B0604020202020204" pitchFamily="34" charset="0"/>
                          </a:rPr>
                          <a:t> </a:t>
                        </a:r>
                        <a:r>
                          <a:rPr lang="en-GB" altLang="de-DE" sz="1200" b="1" dirty="0">
                            <a:latin typeface="Arial" panose="020B0604020202020204" pitchFamily="34" charset="0"/>
                          </a:rPr>
                          <a:t>languages – modern and classical</a:t>
                        </a:r>
                      </a:p>
                      <a:p>
                        <a:pPr algn="ctr" eaLnBrk="1" hangingPunct="1"/>
                        <a:endParaRPr lang="en-US" altLang="de-DE" dirty="0"/>
                      </a:p>
                    </p:txBody>
                  </p:sp>
                  <p:sp>
                    <p:nvSpPr>
                      <p:cNvPr id="51" name="_s1050">
                        <a:extLst>
                          <a:ext uri="{FF2B5EF4-FFF2-40B4-BE49-F238E27FC236}">
                            <a16:creationId xmlns:a16="http://schemas.microsoft.com/office/drawing/2014/main" id="{9924C5B3-6F67-4338-8ACE-D5A6BDD752B2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95" y="6723"/>
                        <a:ext cx="3177" cy="1396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FFC269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lIns="0" tIns="0" rIns="0" bIns="0" anchor="ctr"/>
                      <a:lstStyle>
                        <a:lvl1pPr marL="342900" indent="-342900" eaLnBrk="0" hangingPunct="0"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1pPr>
                        <a:lvl2pPr marL="742950" indent="-285750" eaLnBrk="0" hangingPunct="0"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2pPr>
                        <a:lvl3pPr marL="11430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3pPr>
                        <a:lvl4pPr marL="16002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4pPr>
                        <a:lvl5pPr marL="20574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5pPr>
                        <a:lvl6pPr marL="2514600" indent="-228600" eaLnBrk="0" fontAlgn="base" hangingPunct="0">
                          <a:lnSpc>
                            <a:spcPct val="8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6pPr>
                        <a:lvl7pPr marL="2971800" indent="-228600" eaLnBrk="0" fontAlgn="base" hangingPunct="0">
                          <a:lnSpc>
                            <a:spcPct val="8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7pPr>
                        <a:lvl8pPr marL="3429000" indent="-228600" eaLnBrk="0" fontAlgn="base" hangingPunct="0">
                          <a:lnSpc>
                            <a:spcPct val="8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8pPr>
                        <a:lvl9pPr marL="3886200" indent="-228600" eaLnBrk="0" fontAlgn="base" hangingPunct="0">
                          <a:lnSpc>
                            <a:spcPct val="8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ts val="1200"/>
                          </a:spcBef>
                          <a:spcAft>
                            <a:spcPts val="1000"/>
                          </a:spcAft>
                        </a:pPr>
                        <a:endParaRPr lang="en-GB" altLang="de-DE" sz="1100" b="1" dirty="0">
                          <a:latin typeface="Arial" panose="020B0604020202020204" pitchFamily="34" charset="0"/>
                        </a:endParaRPr>
                      </a:p>
                      <a:p>
                        <a:pPr marL="0" indent="0" algn="ctr" eaLnBrk="1" hangingPunct="1">
                          <a:spcBef>
                            <a:spcPts val="1200"/>
                          </a:spcBef>
                          <a:spcAft>
                            <a:spcPts val="1000"/>
                          </a:spcAft>
                        </a:pPr>
                        <a:r>
                          <a:rPr lang="en-GB" altLang="de-DE" sz="1200" b="1" dirty="0">
                            <a:latin typeface="Arial" panose="020B0604020202020204" pitchFamily="34" charset="0"/>
                          </a:rPr>
                          <a:t>Language as a subject </a:t>
                        </a:r>
                      </a:p>
                      <a:p>
                        <a:pPr algn="ctr" eaLnBrk="1" hangingPunct="1"/>
                        <a:endParaRPr lang="en-US" altLang="de-DE" dirty="0"/>
                      </a:p>
                    </p:txBody>
                  </p:sp>
                  <p:sp>
                    <p:nvSpPr>
                      <p:cNvPr id="52" name="_s1051">
                        <a:extLst>
                          <a:ext uri="{FF2B5EF4-FFF2-40B4-BE49-F238E27FC236}">
                            <a16:creationId xmlns:a16="http://schemas.microsoft.com/office/drawing/2014/main" id="{F90E2C3B-555F-4DC6-AB6A-5D52ACFDC64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158" y="6723"/>
                        <a:ext cx="2997" cy="1396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FFAB2F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lIns="0" tIns="0" rIns="0" bIns="0" anchor="ctr"/>
                      <a:lstStyle>
                        <a:lvl1pPr marL="342900" indent="-342900" eaLnBrk="0" hangingPunct="0"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1pPr>
                        <a:lvl2pPr marL="742950" indent="-285750" eaLnBrk="0" hangingPunct="0"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2pPr>
                        <a:lvl3pPr marL="11430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3pPr>
                        <a:lvl4pPr marL="16002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4pPr>
                        <a:lvl5pPr marL="20574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5pPr>
                        <a:lvl6pPr marL="2514600" indent="-228600" eaLnBrk="0" fontAlgn="base" hangingPunct="0">
                          <a:lnSpc>
                            <a:spcPct val="8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6pPr>
                        <a:lvl7pPr marL="2971800" indent="-228600" eaLnBrk="0" fontAlgn="base" hangingPunct="0">
                          <a:lnSpc>
                            <a:spcPct val="8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7pPr>
                        <a:lvl8pPr marL="3429000" indent="-228600" eaLnBrk="0" fontAlgn="base" hangingPunct="0">
                          <a:lnSpc>
                            <a:spcPct val="8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8pPr>
                        <a:lvl9pPr marL="3886200" indent="-228600" eaLnBrk="0" fontAlgn="base" hangingPunct="0">
                          <a:lnSpc>
                            <a:spcPct val="8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ts val="600"/>
                          </a:spcBef>
                          <a:spcAft>
                            <a:spcPts val="1000"/>
                          </a:spcAft>
                        </a:pPr>
                        <a:endParaRPr lang="en-GB" altLang="de-DE" sz="1100" b="1" dirty="0">
                          <a:latin typeface="Arial" panose="020B0604020202020204" pitchFamily="34" charset="0"/>
                        </a:endParaRPr>
                      </a:p>
                      <a:p>
                        <a:pPr marL="0" indent="0" algn="ctr" eaLnBrk="1" hangingPunct="1">
                          <a:spcBef>
                            <a:spcPts val="600"/>
                          </a:spcBef>
                          <a:spcAft>
                            <a:spcPts val="1000"/>
                          </a:spcAft>
                        </a:pPr>
                        <a:r>
                          <a:rPr lang="en-GB" altLang="de-DE" sz="1200" b="1" dirty="0">
                            <a:latin typeface="Arial" panose="020B0604020202020204" pitchFamily="34" charset="0"/>
                          </a:rPr>
                          <a:t>Language(s) in other subjects </a:t>
                        </a:r>
                      </a:p>
                      <a:p>
                        <a:pPr algn="ctr" eaLnBrk="1" hangingPunct="1">
                          <a:spcAft>
                            <a:spcPts val="1000"/>
                          </a:spcAft>
                        </a:pPr>
                        <a:r>
                          <a:rPr lang="en-GB" altLang="de-DE" sz="1100" dirty="0">
                            <a:latin typeface="Calibri" panose="020F0502020204030204" pitchFamily="34" charset="0"/>
                          </a:rPr>
                          <a:t> </a:t>
                        </a:r>
                        <a:endParaRPr lang="en-US" altLang="de-DE" dirty="0"/>
                      </a:p>
                    </p:txBody>
                  </p:sp>
                  <p:sp>
                    <p:nvSpPr>
                      <p:cNvPr id="53" name="_s1046">
                        <a:extLst>
                          <a:ext uri="{FF2B5EF4-FFF2-40B4-BE49-F238E27FC236}">
                            <a16:creationId xmlns:a16="http://schemas.microsoft.com/office/drawing/2014/main" id="{24375D6D-C5FA-4093-9599-F282501AF64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51" y="2546"/>
                        <a:ext cx="3780" cy="1758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008000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lIns="0" tIns="0" rIns="0" bIns="0" anchor="ctr"/>
                      <a:lstStyle>
                        <a:lvl1pPr marL="342900" indent="-342900" eaLnBrk="0" hangingPunct="0"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1pPr>
                        <a:lvl2pPr marL="742950" indent="-285750" eaLnBrk="0" hangingPunct="0"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2pPr>
                        <a:lvl3pPr marL="11430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3pPr>
                        <a:lvl4pPr marL="16002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4pPr>
                        <a:lvl5pPr marL="20574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5pPr>
                        <a:lvl6pPr marL="2514600" indent="-228600" eaLnBrk="0" fontAlgn="base" hangingPunct="0">
                          <a:lnSpc>
                            <a:spcPct val="8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6pPr>
                        <a:lvl7pPr marL="2971800" indent="-228600" eaLnBrk="0" fontAlgn="base" hangingPunct="0">
                          <a:lnSpc>
                            <a:spcPct val="8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7pPr>
                        <a:lvl8pPr marL="3429000" indent="-228600" eaLnBrk="0" fontAlgn="base" hangingPunct="0">
                          <a:lnSpc>
                            <a:spcPct val="8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8pPr>
                        <a:lvl9pPr marL="3886200" indent="-228600" eaLnBrk="0" fontAlgn="base" hangingPunct="0">
                          <a:lnSpc>
                            <a:spcPct val="8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9pPr>
                      </a:lstStyle>
                      <a:p>
                        <a:pPr marL="0" indent="0" algn="ctr" eaLnBrk="1" hangingPunct="1">
                          <a:spcAft>
                            <a:spcPts val="1000"/>
                          </a:spcAft>
                        </a:pPr>
                        <a:r>
                          <a:rPr lang="en-GB" altLang="de-DE" sz="1300" b="1" dirty="0">
                            <a:solidFill>
                              <a:srgbClr val="FFFFFF"/>
                            </a:solidFill>
                            <a:latin typeface="Arial" panose="020B0604020202020204" pitchFamily="34" charset="0"/>
                          </a:rPr>
                          <a:t>The learner and the languages present in school</a:t>
                        </a:r>
                        <a:endParaRPr lang="en-US" altLang="de-DE" sz="1300" dirty="0"/>
                      </a:p>
                    </p:txBody>
                  </p:sp>
                </p:grpSp>
              </p:grpSp>
            </p:grpSp>
          </p:grpSp>
        </p:grpSp>
      </p:grpSp>
    </p:spTree>
    <p:extLst>
      <p:ext uri="{BB962C8B-B14F-4D97-AF65-F5344CB8AC3E}">
        <p14:creationId xmlns:p14="http://schemas.microsoft.com/office/powerpoint/2010/main" val="241938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46ACC498-09CC-4465-9059-25D676F012D0}"/>
              </a:ext>
            </a:extLst>
          </p:cNvPr>
          <p:cNvSpPr/>
          <p:nvPr/>
        </p:nvSpPr>
        <p:spPr>
          <a:xfrm>
            <a:off x="2888166" y="6155473"/>
            <a:ext cx="6869151" cy="552570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D6FEFA"/>
              </a:gs>
              <a:gs pos="83000">
                <a:srgbClr val="DEFEF6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5AAD11F-D8C3-7345-8871-01F9B4F6B475}"/>
              </a:ext>
            </a:extLst>
          </p:cNvPr>
          <p:cNvSpPr/>
          <p:nvPr/>
        </p:nvSpPr>
        <p:spPr>
          <a:xfrm>
            <a:off x="0" y="-1429"/>
            <a:ext cx="12192000" cy="1123406"/>
          </a:xfrm>
          <a:prstGeom prst="rect">
            <a:avLst/>
          </a:prstGeom>
          <a:solidFill>
            <a:srgbClr val="DEFE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itle 1"/>
          <p:cNvSpPr>
            <a:spLocks noGrp="1"/>
          </p:cNvSpPr>
          <p:nvPr>
            <p:ph type="title" idx="4294967295"/>
          </p:nvPr>
        </p:nvSpPr>
        <p:spPr>
          <a:xfrm>
            <a:off x="650513" y="208011"/>
            <a:ext cx="11055350" cy="792163"/>
          </a:xfrm>
        </p:spPr>
        <p:txBody>
          <a:bodyPr>
            <a:normAutofit/>
          </a:bodyPr>
          <a:lstStyle/>
          <a:p>
            <a:pPr algn="ctr"/>
            <a:r>
              <a:rPr lang="de-AT" sz="4000" b="1" dirty="0" err="1">
                <a:solidFill>
                  <a:schemeClr val="accent1">
                    <a:lumMod val="50000"/>
                  </a:schemeClr>
                </a:solidFill>
              </a:rPr>
              <a:t>What</a:t>
            </a:r>
            <a:r>
              <a:rPr lang="de-AT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AT" sz="4000" b="1" dirty="0" err="1">
                <a:solidFill>
                  <a:schemeClr val="accent1">
                    <a:lumMod val="50000"/>
                  </a:schemeClr>
                </a:solidFill>
              </a:rPr>
              <a:t>is</a:t>
            </a:r>
            <a:r>
              <a:rPr lang="de-AT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AT" sz="4000" b="1" dirty="0" err="1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de-AT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AT" sz="4000" b="1" dirty="0" err="1">
                <a:solidFill>
                  <a:schemeClr val="accent1">
                    <a:lumMod val="50000"/>
                  </a:schemeClr>
                </a:solidFill>
              </a:rPr>
              <a:t>role</a:t>
            </a:r>
            <a:r>
              <a:rPr lang="de-AT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AT" sz="4000" b="1" dirty="0" err="1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de-AT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AT" sz="4000" b="1" dirty="0" err="1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de-AT" sz="4000" b="1" dirty="0">
                <a:solidFill>
                  <a:schemeClr val="accent1">
                    <a:lumMod val="50000"/>
                  </a:schemeClr>
                </a:solidFill>
              </a:rPr>
              <a:t> ECML?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B6540AB-0556-4FBF-8236-735ABA9F3205}"/>
              </a:ext>
            </a:extLst>
          </p:cNvPr>
          <p:cNvSpPr txBox="1"/>
          <p:nvPr/>
        </p:nvSpPr>
        <p:spPr>
          <a:xfrm>
            <a:off x="3087526" y="6265262"/>
            <a:ext cx="6590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de-DE" altLang="de-DE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B</a:t>
            </a:r>
            <a:r>
              <a:rPr kumimoji="0" lang="en-AT" altLang="de-DE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ridging </a:t>
            </a:r>
            <a:r>
              <a:rPr kumimoji="0" lang="fr-FR" alt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policy</a:t>
            </a:r>
            <a:r>
              <a:rPr kumimoji="0" lang="fr-FR" altLang="de-DE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and </a:t>
            </a:r>
            <a:r>
              <a:rPr kumimoji="0" lang="fr-FR" alt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classrom</a:t>
            </a:r>
            <a:r>
              <a:rPr kumimoji="0" lang="fr-FR" altLang="de-DE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practice</a:t>
            </a:r>
            <a:endParaRPr kumimoji="0" lang="en-AT" altLang="de-DE" sz="2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aphicFrame>
        <p:nvGraphicFramePr>
          <p:cNvPr id="23" name="Diagram 9">
            <a:extLst>
              <a:ext uri="{FF2B5EF4-FFF2-40B4-BE49-F238E27FC236}">
                <a16:creationId xmlns:a16="http://schemas.microsoft.com/office/drawing/2014/main" id="{F86B897F-1E78-4376-9BEC-CF59B9D928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7328628"/>
              </p:ext>
            </p:extLst>
          </p:nvPr>
        </p:nvGraphicFramePr>
        <p:xfrm>
          <a:off x="211874" y="1121977"/>
          <a:ext cx="11493989" cy="51432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423A87F3-2580-4A08-AE3B-72D32E52421A}"/>
              </a:ext>
            </a:extLst>
          </p:cNvPr>
          <p:cNvGrpSpPr/>
          <p:nvPr/>
        </p:nvGrpSpPr>
        <p:grpSpPr>
          <a:xfrm>
            <a:off x="4427902" y="2647240"/>
            <a:ext cx="3500572" cy="1711405"/>
            <a:chOff x="4414774" y="2218435"/>
            <a:chExt cx="3990563" cy="1729064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8">
              <p14:nvContentPartPr>
                <p14:cNvPr id="34" name="Рукописный ввод 96">
                  <a:extLst>
                    <a:ext uri="{FF2B5EF4-FFF2-40B4-BE49-F238E27FC236}">
                      <a16:creationId xmlns:a16="http://schemas.microsoft.com/office/drawing/2014/main" id="{90A93663-2BB9-4997-AF9E-54956D54B4AB}"/>
                    </a:ext>
                  </a:extLst>
                </p14:cNvPr>
                <p14:cNvContentPartPr/>
                <p14:nvPr/>
              </p14:nvContentPartPr>
              <p14:xfrm>
                <a:off x="4632536" y="2218435"/>
                <a:ext cx="3106138" cy="517359"/>
              </p14:xfrm>
            </p:contentPart>
          </mc:Choice>
          <mc:Fallback xmlns="">
            <p:pic>
              <p:nvPicPr>
                <p:cNvPr id="34" name="Рукописный ввод 96">
                  <a:extLst>
                    <a:ext uri="{FF2B5EF4-FFF2-40B4-BE49-F238E27FC236}">
                      <a16:creationId xmlns:a16="http://schemas.microsoft.com/office/drawing/2014/main" id="{90A93663-2BB9-4997-AF9E-54956D54B4A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560720" y="1836419"/>
                  <a:ext cx="3249359" cy="1281027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35" name="Grafik 34" descr="Schuhabdrücke Silhouette">
              <a:extLst>
                <a:ext uri="{FF2B5EF4-FFF2-40B4-BE49-F238E27FC236}">
                  <a16:creationId xmlns:a16="http://schemas.microsoft.com/office/drawing/2014/main" id="{38431160-07E1-4E1F-909A-7F81F2389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5098914">
              <a:off x="5967813" y="2332238"/>
              <a:ext cx="509353" cy="509353"/>
            </a:xfrm>
            <a:prstGeom prst="rect">
              <a:avLst/>
            </a:prstGeom>
          </p:spPr>
        </p:pic>
        <p:pic>
          <p:nvPicPr>
            <p:cNvPr id="36" name="Grafik 35" descr="Schuhabdrücke Silhouette">
              <a:extLst>
                <a:ext uri="{FF2B5EF4-FFF2-40B4-BE49-F238E27FC236}">
                  <a16:creationId xmlns:a16="http://schemas.microsoft.com/office/drawing/2014/main" id="{6682A6B7-0710-4C61-BEA4-E2F30B6F2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6459586">
              <a:off x="7464233" y="2586698"/>
              <a:ext cx="509353" cy="509353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4">
              <p14:nvContentPartPr>
                <p14:cNvPr id="37" name="Рукописный ввод 82">
                  <a:extLst>
                    <a:ext uri="{FF2B5EF4-FFF2-40B4-BE49-F238E27FC236}">
                      <a16:creationId xmlns:a16="http://schemas.microsoft.com/office/drawing/2014/main" id="{E7C133A6-3CF3-40BA-9C67-77C23AFE9819}"/>
                    </a:ext>
                  </a:extLst>
                </p14:cNvPr>
                <p14:cNvContentPartPr/>
                <p14:nvPr/>
              </p14:nvContentPartPr>
              <p14:xfrm>
                <a:off x="4877251" y="3281666"/>
                <a:ext cx="3033487" cy="665833"/>
              </p14:xfrm>
            </p:contentPart>
          </mc:Choice>
          <mc:Fallback xmlns="">
            <p:pic>
              <p:nvPicPr>
                <p:cNvPr id="37" name="Рукописный ввод 82">
                  <a:extLst>
                    <a:ext uri="{FF2B5EF4-FFF2-40B4-BE49-F238E27FC236}">
                      <a16:creationId xmlns:a16="http://schemas.microsoft.com/office/drawing/2014/main" id="{E7C133A6-3CF3-40BA-9C67-77C23AFE9819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805435" y="2899839"/>
                  <a:ext cx="3176708" cy="1429123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38" name="Grafik 37" descr="Schuhabdrücke Silhouette">
              <a:extLst>
                <a:ext uri="{FF2B5EF4-FFF2-40B4-BE49-F238E27FC236}">
                  <a16:creationId xmlns:a16="http://schemas.microsoft.com/office/drawing/2014/main" id="{CAFACBF5-DB2C-4B64-A67E-85A10E0CA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3465835">
              <a:off x="4797827" y="2655497"/>
              <a:ext cx="509353" cy="509353"/>
            </a:xfrm>
            <a:prstGeom prst="rect">
              <a:avLst/>
            </a:prstGeom>
          </p:spPr>
        </p:pic>
        <p:pic>
          <p:nvPicPr>
            <p:cNvPr id="39" name="Grafik 38" descr="Schuhabdrücke Silhouette">
              <a:extLst>
                <a:ext uri="{FF2B5EF4-FFF2-40B4-BE49-F238E27FC236}">
                  <a16:creationId xmlns:a16="http://schemas.microsoft.com/office/drawing/2014/main" id="{AEB636EC-E2E5-46CF-AFC3-D5A844FA7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15689614">
              <a:off x="6678976" y="2817598"/>
              <a:ext cx="455648" cy="455648"/>
            </a:xfrm>
            <a:prstGeom prst="rect">
              <a:avLst/>
            </a:prstGeom>
          </p:spPr>
        </p:pic>
        <p:pic>
          <p:nvPicPr>
            <p:cNvPr id="40" name="Grafik 39" descr="Schuhabdrücke Silhouette">
              <a:extLst>
                <a:ext uri="{FF2B5EF4-FFF2-40B4-BE49-F238E27FC236}">
                  <a16:creationId xmlns:a16="http://schemas.microsoft.com/office/drawing/2014/main" id="{75DDC7BD-A8FD-4D74-925C-AE1BF7911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15046516">
              <a:off x="5496291" y="2957095"/>
              <a:ext cx="455648" cy="455648"/>
            </a:xfrm>
            <a:prstGeom prst="rect">
              <a:avLst/>
            </a:prstGeom>
          </p:spPr>
        </p:pic>
        <p:pic>
          <p:nvPicPr>
            <p:cNvPr id="41" name="Grafik 40" descr="Schuhabdrücke Silhouette">
              <a:extLst>
                <a:ext uri="{FF2B5EF4-FFF2-40B4-BE49-F238E27FC236}">
                  <a16:creationId xmlns:a16="http://schemas.microsoft.com/office/drawing/2014/main" id="{1112412C-9821-485D-9EF9-107BC7119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16382355">
              <a:off x="4414774" y="3440083"/>
              <a:ext cx="455648" cy="455648"/>
            </a:xfrm>
            <a:prstGeom prst="rect">
              <a:avLst/>
            </a:prstGeom>
          </p:spPr>
        </p:pic>
        <p:pic>
          <p:nvPicPr>
            <p:cNvPr id="42" name="Grafik 41" descr="Schuhabdrücke Silhouette">
              <a:extLst>
                <a:ext uri="{FF2B5EF4-FFF2-40B4-BE49-F238E27FC236}">
                  <a16:creationId xmlns:a16="http://schemas.microsoft.com/office/drawing/2014/main" id="{52E2F198-C681-4904-AB65-3277C6936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16810012">
              <a:off x="7942032" y="3193701"/>
              <a:ext cx="477201" cy="449409"/>
            </a:xfrm>
            <a:prstGeom prst="rect">
              <a:avLst/>
            </a:prstGeom>
          </p:spPr>
        </p:pic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F708F5AE-D061-43DA-AFBF-DA2AC83D91D0}"/>
              </a:ext>
            </a:extLst>
          </p:cNvPr>
          <p:cNvGrpSpPr/>
          <p:nvPr/>
        </p:nvGrpSpPr>
        <p:grpSpPr>
          <a:xfrm>
            <a:off x="11103428" y="0"/>
            <a:ext cx="1088572" cy="1121977"/>
            <a:chOff x="11103428" y="0"/>
            <a:chExt cx="1088572" cy="1121977"/>
          </a:xfrm>
        </p:grpSpPr>
        <p:sp>
          <p:nvSpPr>
            <p:cNvPr id="3" name="Rechtwinkliges Dreieck 2">
              <a:extLst>
                <a:ext uri="{FF2B5EF4-FFF2-40B4-BE49-F238E27FC236}">
                  <a16:creationId xmlns:a16="http://schemas.microsoft.com/office/drawing/2014/main" id="{3BA1BCA6-A729-4FF0-BB3C-A0F56B863DC8}"/>
                </a:ext>
              </a:extLst>
            </p:cNvPr>
            <p:cNvSpPr/>
            <p:nvPr/>
          </p:nvSpPr>
          <p:spPr>
            <a:xfrm>
              <a:off x="11103429" y="0"/>
              <a:ext cx="1088571" cy="1121977"/>
            </a:xfrm>
            <a:prstGeom prst="rtTriangle">
              <a:avLst/>
            </a:prstGeom>
            <a:blipFill>
              <a:blip r:embed="rId16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Rechtwinkliges Dreieck 20">
              <a:extLst>
                <a:ext uri="{FF2B5EF4-FFF2-40B4-BE49-F238E27FC236}">
                  <a16:creationId xmlns:a16="http://schemas.microsoft.com/office/drawing/2014/main" id="{E477852B-C285-4B1B-B746-13095D3C4ED4}"/>
                </a:ext>
              </a:extLst>
            </p:cNvPr>
            <p:cNvSpPr/>
            <p:nvPr/>
          </p:nvSpPr>
          <p:spPr>
            <a:xfrm rot="10800000">
              <a:off x="11103428" y="0"/>
              <a:ext cx="1088571" cy="1121977"/>
            </a:xfrm>
            <a:prstGeom prst="rtTriangle">
              <a:avLst/>
            </a:prstGeom>
            <a:blipFill>
              <a:blip r:embed="rId17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2" name="Picture 1">
            <a:extLst>
              <a:ext uri="{FF2B5EF4-FFF2-40B4-BE49-F238E27FC236}">
                <a16:creationId xmlns:a16="http://schemas.microsoft.com/office/drawing/2014/main" id="{939448F7-E23C-8A47-8598-AA39D15171B3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29641" t="46491" r="21565" b="9298"/>
          <a:stretch/>
        </p:blipFill>
        <p:spPr>
          <a:xfrm>
            <a:off x="9470316" y="2797747"/>
            <a:ext cx="2779049" cy="1573754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8BE34DB-A5A4-1849-8B83-C6618C0A33EA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20870" t="18070" r="30556" b="40526"/>
          <a:stretch/>
        </p:blipFill>
        <p:spPr>
          <a:xfrm>
            <a:off x="-54545" y="2643411"/>
            <a:ext cx="3038869" cy="1618903"/>
          </a:xfrm>
          <a:prstGeom prst="rect">
            <a:avLst/>
          </a:prstGeom>
          <a:effectLst>
            <a:softEdge rad="139700"/>
          </a:effectLst>
        </p:spPr>
      </p:pic>
    </p:spTree>
    <p:extLst>
      <p:ext uri="{BB962C8B-B14F-4D97-AF65-F5344CB8AC3E}">
        <p14:creationId xmlns:p14="http://schemas.microsoft.com/office/powerpoint/2010/main" val="218354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3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824004-2BCB-4A91-9099-688C8D6592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1873"/>
            <a:ext cx="9144000" cy="8794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ECML </a:t>
            </a:r>
            <a:r>
              <a:rPr lang="en-AT" sz="3600" dirty="0"/>
              <a:t>programme 2020-2023</a:t>
            </a:r>
            <a:endParaRPr lang="en-US" sz="3600" dirty="0"/>
          </a:p>
        </p:txBody>
      </p:sp>
      <p:pic>
        <p:nvPicPr>
          <p:cNvPr id="24" name="Picture 7">
            <a:hlinkClick r:id="rId2"/>
            <a:extLst>
              <a:ext uri="{FF2B5EF4-FFF2-40B4-BE49-F238E27FC236}">
                <a16:creationId xmlns:a16="http://schemas.microsoft.com/office/drawing/2014/main" id="{3B1BADEB-B61B-4992-BF18-454B1AEC24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" r="2199" b="8127"/>
          <a:stretch/>
        </p:blipFill>
        <p:spPr>
          <a:xfrm>
            <a:off x="3959665" y="2542506"/>
            <a:ext cx="4244278" cy="2939543"/>
          </a:xfrm>
          <a:prstGeom prst="rect">
            <a:avLst/>
          </a:prstGeom>
          <a:solidFill>
            <a:srgbClr val="DEFEF6">
              <a:alpha val="88000"/>
            </a:srgbClr>
          </a:solidFill>
        </p:spPr>
      </p:pic>
      <p:sp>
        <p:nvSpPr>
          <p:cNvPr id="25" name="TextBox 2">
            <a:extLst>
              <a:ext uri="{FF2B5EF4-FFF2-40B4-BE49-F238E27FC236}">
                <a16:creationId xmlns:a16="http://schemas.microsoft.com/office/drawing/2014/main" id="{748802F3-6C4C-4476-B4AD-6F577C45283A}"/>
              </a:ext>
            </a:extLst>
          </p:cNvPr>
          <p:cNvSpPr txBox="1"/>
          <p:nvPr/>
        </p:nvSpPr>
        <p:spPr>
          <a:xfrm>
            <a:off x="1429503" y="2861099"/>
            <a:ext cx="3837960" cy="370236"/>
          </a:xfrm>
          <a:prstGeom prst="rect">
            <a:avLst/>
          </a:prstGeom>
          <a:solidFill>
            <a:srgbClr val="DEFEF6">
              <a:alpha val="88000"/>
            </a:srgbClr>
          </a:solidFill>
          <a:ln w="6350" cmpd="thickThin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25475"/>
            <a:r>
              <a:rPr lang="de-AT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Home languages of </a:t>
            </a:r>
            <a:r>
              <a:rPr lang="de-AT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migrant</a:t>
            </a:r>
            <a:r>
              <a:rPr lang="de-AT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AT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children</a:t>
            </a:r>
            <a:endParaRPr lang="de-AT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6" name="TextBox 9">
            <a:extLst>
              <a:ext uri="{FF2B5EF4-FFF2-40B4-BE49-F238E27FC236}">
                <a16:creationId xmlns:a16="http://schemas.microsoft.com/office/drawing/2014/main" id="{E3E123D5-EAAB-42DF-A805-A39A7682A4C0}"/>
              </a:ext>
            </a:extLst>
          </p:cNvPr>
          <p:cNvSpPr txBox="1"/>
          <p:nvPr/>
        </p:nvSpPr>
        <p:spPr>
          <a:xfrm>
            <a:off x="6748910" y="2449640"/>
            <a:ext cx="4360199" cy="369332"/>
          </a:xfrm>
          <a:prstGeom prst="rect">
            <a:avLst/>
          </a:prstGeom>
          <a:solidFill>
            <a:srgbClr val="DEFEF6">
              <a:alpha val="88000"/>
            </a:srgb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AT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CLIL in languages other </a:t>
            </a:r>
            <a:r>
              <a:rPr lang="de-AT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than</a:t>
            </a:r>
            <a:r>
              <a:rPr lang="de-AT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English</a:t>
            </a: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487DE7F7-6B0B-4785-9E1A-43949FDDC226}"/>
              </a:ext>
            </a:extLst>
          </p:cNvPr>
          <p:cNvSpPr txBox="1"/>
          <p:nvPr/>
        </p:nvSpPr>
        <p:spPr>
          <a:xfrm>
            <a:off x="1429503" y="3380330"/>
            <a:ext cx="3434313" cy="369332"/>
          </a:xfrm>
          <a:prstGeom prst="rect">
            <a:avLst/>
          </a:prstGeom>
          <a:solidFill>
            <a:srgbClr val="DEFEF6">
              <a:alpha val="88000"/>
            </a:srgb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AT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CEFR </a:t>
            </a:r>
            <a:r>
              <a:rPr lang="de-AT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companion</a:t>
            </a:r>
            <a:r>
              <a:rPr lang="de-AT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AT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volume</a:t>
            </a:r>
            <a:endParaRPr lang="de-AT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8" name="TextBox 5">
            <a:extLst>
              <a:ext uri="{FF2B5EF4-FFF2-40B4-BE49-F238E27FC236}">
                <a16:creationId xmlns:a16="http://schemas.microsoft.com/office/drawing/2014/main" id="{B561F962-1ACD-47F5-B370-4443D8245DF0}"/>
              </a:ext>
            </a:extLst>
          </p:cNvPr>
          <p:cNvSpPr txBox="1"/>
          <p:nvPr/>
        </p:nvSpPr>
        <p:spPr>
          <a:xfrm>
            <a:off x="1429503" y="2398901"/>
            <a:ext cx="4013588" cy="369332"/>
          </a:xfrm>
          <a:prstGeom prst="rect">
            <a:avLst/>
          </a:prstGeom>
          <a:solidFill>
            <a:srgbClr val="DEFEF6">
              <a:alpha val="88000"/>
            </a:srgbClr>
          </a:solidFill>
          <a:ln w="6350">
            <a:solidFill>
              <a:srgbClr val="00B0F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AT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Pluralistic</a:t>
            </a:r>
            <a:r>
              <a:rPr lang="de-AT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AT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teacher</a:t>
            </a:r>
            <a:r>
              <a:rPr lang="de-AT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AT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competences</a:t>
            </a:r>
            <a:endParaRPr lang="de-AT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D6ECD8C6-2832-4345-BCD6-62E0F5E8A5A0}"/>
              </a:ext>
            </a:extLst>
          </p:cNvPr>
          <p:cNvSpPr txBox="1"/>
          <p:nvPr/>
        </p:nvSpPr>
        <p:spPr>
          <a:xfrm>
            <a:off x="7299544" y="3324513"/>
            <a:ext cx="3837960" cy="369332"/>
          </a:xfrm>
          <a:prstGeom prst="rect">
            <a:avLst/>
          </a:prstGeom>
          <a:solidFill>
            <a:srgbClr val="DEFEF6">
              <a:alpha val="88000"/>
            </a:srgb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AT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Early </a:t>
            </a:r>
            <a:r>
              <a:rPr lang="de-AT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language</a:t>
            </a:r>
            <a:r>
              <a:rPr lang="de-AT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AT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learning</a:t>
            </a:r>
            <a:endParaRPr lang="de-AT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0" name="TextBox 11">
            <a:extLst>
              <a:ext uri="{FF2B5EF4-FFF2-40B4-BE49-F238E27FC236}">
                <a16:creationId xmlns:a16="http://schemas.microsoft.com/office/drawing/2014/main" id="{B931B05D-FBA1-442F-96EE-2A4A6666CAD0}"/>
              </a:ext>
            </a:extLst>
          </p:cNvPr>
          <p:cNvSpPr txBox="1"/>
          <p:nvPr/>
        </p:nvSpPr>
        <p:spPr>
          <a:xfrm>
            <a:off x="1429503" y="3816164"/>
            <a:ext cx="3145735" cy="369332"/>
          </a:xfrm>
          <a:prstGeom prst="rect">
            <a:avLst/>
          </a:prstGeom>
          <a:solidFill>
            <a:srgbClr val="DEFEF6">
              <a:alpha val="88000"/>
            </a:srgb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AT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Linguistic</a:t>
            </a:r>
            <a:r>
              <a:rPr lang="de-AT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AT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mediation</a:t>
            </a:r>
            <a:endParaRPr lang="de-AT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1" name="TextBox 13">
            <a:extLst>
              <a:ext uri="{FF2B5EF4-FFF2-40B4-BE49-F238E27FC236}">
                <a16:creationId xmlns:a16="http://schemas.microsoft.com/office/drawing/2014/main" id="{2C2EDC92-766C-413F-908D-D78AF417BE44}"/>
              </a:ext>
            </a:extLst>
          </p:cNvPr>
          <p:cNvSpPr txBox="1"/>
          <p:nvPr/>
        </p:nvSpPr>
        <p:spPr>
          <a:xfrm>
            <a:off x="7665439" y="3790749"/>
            <a:ext cx="3472065" cy="369332"/>
          </a:xfrm>
          <a:prstGeom prst="rect">
            <a:avLst/>
          </a:prstGeom>
          <a:solidFill>
            <a:srgbClr val="DEFEF6">
              <a:alpha val="88000"/>
            </a:srgb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AT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Digital </a:t>
            </a:r>
            <a:r>
              <a:rPr lang="de-AT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citizenship</a:t>
            </a:r>
            <a:endParaRPr lang="de-AT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2" name="TextBox 12">
            <a:extLst>
              <a:ext uri="{FF2B5EF4-FFF2-40B4-BE49-F238E27FC236}">
                <a16:creationId xmlns:a16="http://schemas.microsoft.com/office/drawing/2014/main" id="{1C39E6DC-8D61-45F6-AB2D-DDEBA04E1164}"/>
              </a:ext>
            </a:extLst>
          </p:cNvPr>
          <p:cNvSpPr txBox="1"/>
          <p:nvPr/>
        </p:nvSpPr>
        <p:spPr>
          <a:xfrm>
            <a:off x="7079109" y="2877414"/>
            <a:ext cx="4030000" cy="369332"/>
          </a:xfrm>
          <a:prstGeom prst="rect">
            <a:avLst/>
          </a:prstGeom>
          <a:solidFill>
            <a:srgbClr val="DEFEF6">
              <a:alpha val="88000"/>
            </a:srgb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AT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Cross-</a:t>
            </a:r>
            <a:r>
              <a:rPr lang="de-AT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border</a:t>
            </a:r>
            <a:r>
              <a:rPr lang="de-AT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AT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vocational</a:t>
            </a:r>
            <a:r>
              <a:rPr lang="de-AT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AT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learning</a:t>
            </a:r>
            <a:endParaRPr lang="de-AT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5" name="TextBox 5">
            <a:extLst>
              <a:ext uri="{FF2B5EF4-FFF2-40B4-BE49-F238E27FC236}">
                <a16:creationId xmlns:a16="http://schemas.microsoft.com/office/drawing/2014/main" id="{86500FD0-B97C-43CE-9099-F72A55251C11}"/>
              </a:ext>
            </a:extLst>
          </p:cNvPr>
          <p:cNvSpPr txBox="1"/>
          <p:nvPr/>
        </p:nvSpPr>
        <p:spPr>
          <a:xfrm>
            <a:off x="1429504" y="1935799"/>
            <a:ext cx="4244278" cy="369332"/>
          </a:xfrm>
          <a:prstGeom prst="rect">
            <a:avLst/>
          </a:prstGeom>
          <a:solidFill>
            <a:srgbClr val="DEFEF6">
              <a:alpha val="88000"/>
            </a:srgbClr>
          </a:solidFill>
          <a:ln w="6350">
            <a:solidFill>
              <a:srgbClr val="00B0F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T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Language-sensitive</a:t>
            </a:r>
            <a:r>
              <a:rPr lang="de-AT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AT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teacher</a:t>
            </a:r>
            <a:r>
              <a:rPr lang="en-AT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education</a:t>
            </a:r>
            <a:endParaRPr lang="de-AT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6" name="TextBox 5">
            <a:extLst>
              <a:ext uri="{FF2B5EF4-FFF2-40B4-BE49-F238E27FC236}">
                <a16:creationId xmlns:a16="http://schemas.microsoft.com/office/drawing/2014/main" id="{980AD5D0-A6FE-4AD9-9BAD-3D4755613704}"/>
              </a:ext>
            </a:extLst>
          </p:cNvPr>
          <p:cNvSpPr txBox="1"/>
          <p:nvPr/>
        </p:nvSpPr>
        <p:spPr>
          <a:xfrm>
            <a:off x="6636231" y="2016246"/>
            <a:ext cx="4501273" cy="369332"/>
          </a:xfrm>
          <a:prstGeom prst="rect">
            <a:avLst/>
          </a:prstGeom>
          <a:solidFill>
            <a:srgbClr val="DEFEF6">
              <a:alpha val="88000"/>
            </a:srgbClr>
          </a:solidFill>
          <a:ln w="6350">
            <a:solidFill>
              <a:srgbClr val="00B0F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T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Transversal competences</a:t>
            </a:r>
            <a:endParaRPr lang="de-AT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3624207C-D3B9-40C7-8572-5861878DE9D2}"/>
              </a:ext>
            </a:extLst>
          </p:cNvPr>
          <p:cNvSpPr/>
          <p:nvPr/>
        </p:nvSpPr>
        <p:spPr>
          <a:xfrm>
            <a:off x="0" y="-1429"/>
            <a:ext cx="12192000" cy="1123406"/>
          </a:xfrm>
          <a:prstGeom prst="rect">
            <a:avLst/>
          </a:prstGeom>
          <a:solidFill>
            <a:srgbClr val="DEFE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T" sz="40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ECML programme 2020-2023</a:t>
            </a:r>
            <a:endParaRPr lang="de-DE" sz="40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60B14B8F-3A72-4936-B43F-4336BF490F9F}"/>
              </a:ext>
            </a:extLst>
          </p:cNvPr>
          <p:cNvGrpSpPr/>
          <p:nvPr/>
        </p:nvGrpSpPr>
        <p:grpSpPr>
          <a:xfrm>
            <a:off x="11103428" y="0"/>
            <a:ext cx="1088572" cy="1121977"/>
            <a:chOff x="11103428" y="0"/>
            <a:chExt cx="1088572" cy="1121977"/>
          </a:xfrm>
        </p:grpSpPr>
        <p:sp>
          <p:nvSpPr>
            <p:cNvPr id="18" name="Rechtwinkliges Dreieck 17">
              <a:extLst>
                <a:ext uri="{FF2B5EF4-FFF2-40B4-BE49-F238E27FC236}">
                  <a16:creationId xmlns:a16="http://schemas.microsoft.com/office/drawing/2014/main" id="{FB4808E3-4700-4E26-B9E4-74BD2E713989}"/>
                </a:ext>
              </a:extLst>
            </p:cNvPr>
            <p:cNvSpPr/>
            <p:nvPr/>
          </p:nvSpPr>
          <p:spPr>
            <a:xfrm>
              <a:off x="11103429" y="0"/>
              <a:ext cx="1088571" cy="1121977"/>
            </a:xfrm>
            <a:prstGeom prst="rtTriangle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Rechtwinkliges Dreieck 18">
              <a:extLst>
                <a:ext uri="{FF2B5EF4-FFF2-40B4-BE49-F238E27FC236}">
                  <a16:creationId xmlns:a16="http://schemas.microsoft.com/office/drawing/2014/main" id="{F2B8ADAC-0AEE-4F2F-AE23-B32B642A9C4E}"/>
                </a:ext>
              </a:extLst>
            </p:cNvPr>
            <p:cNvSpPr/>
            <p:nvPr/>
          </p:nvSpPr>
          <p:spPr>
            <a:xfrm rot="10800000">
              <a:off x="11103428" y="0"/>
              <a:ext cx="1088571" cy="1121977"/>
            </a:xfrm>
            <a:prstGeom prst="rtTriangle">
              <a:avLst/>
            </a:prstGeom>
            <a:blipFill>
              <a:blip r:embed="rId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BA5CB734-2D90-48F0-8BCA-A0A2D8AFCDCD}"/>
              </a:ext>
            </a:extLst>
          </p:cNvPr>
          <p:cNvGrpSpPr/>
          <p:nvPr/>
        </p:nvGrpSpPr>
        <p:grpSpPr>
          <a:xfrm>
            <a:off x="7567542" y="4695738"/>
            <a:ext cx="4244279" cy="929916"/>
            <a:chOff x="3361716" y="4051983"/>
            <a:chExt cx="3382028" cy="974324"/>
          </a:xfrm>
        </p:grpSpPr>
        <p:sp>
          <p:nvSpPr>
            <p:cNvPr id="21" name="Welle 20">
              <a:extLst>
                <a:ext uri="{FF2B5EF4-FFF2-40B4-BE49-F238E27FC236}">
                  <a16:creationId xmlns:a16="http://schemas.microsoft.com/office/drawing/2014/main" id="{1FCB1237-E6BA-485D-9EC3-2C35479ACBC8}"/>
                </a:ext>
              </a:extLst>
            </p:cNvPr>
            <p:cNvSpPr/>
            <p:nvPr/>
          </p:nvSpPr>
          <p:spPr>
            <a:xfrm>
              <a:off x="3361716" y="4051983"/>
              <a:ext cx="3382028" cy="860371"/>
            </a:xfrm>
            <a:custGeom>
              <a:avLst/>
              <a:gdLst>
                <a:gd name="connsiteX0" fmla="*/ 0 w 4244279"/>
                <a:gd name="connsiteY0" fmla="*/ 102645 h 821157"/>
                <a:gd name="connsiteX1" fmla="*/ 4244279 w 4244279"/>
                <a:gd name="connsiteY1" fmla="*/ 102645 h 821157"/>
                <a:gd name="connsiteX2" fmla="*/ 4244279 w 4244279"/>
                <a:gd name="connsiteY2" fmla="*/ 718512 h 821157"/>
                <a:gd name="connsiteX3" fmla="*/ 0 w 4244279"/>
                <a:gd name="connsiteY3" fmla="*/ 718512 h 821157"/>
                <a:gd name="connsiteX4" fmla="*/ 0 w 4244279"/>
                <a:gd name="connsiteY4" fmla="*/ 102645 h 821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4279" h="821157" fill="none" extrusionOk="0">
                  <a:moveTo>
                    <a:pt x="0" y="102645"/>
                  </a:moveTo>
                  <a:cubicBezTo>
                    <a:pt x="1485231" y="-384533"/>
                    <a:pt x="2770048" y="435686"/>
                    <a:pt x="4244279" y="102645"/>
                  </a:cubicBezTo>
                  <a:cubicBezTo>
                    <a:pt x="4242611" y="272792"/>
                    <a:pt x="4220365" y="551828"/>
                    <a:pt x="4244279" y="718512"/>
                  </a:cubicBezTo>
                  <a:cubicBezTo>
                    <a:pt x="2674014" y="1317906"/>
                    <a:pt x="1199588" y="126796"/>
                    <a:pt x="0" y="718512"/>
                  </a:cubicBezTo>
                  <a:cubicBezTo>
                    <a:pt x="-13140" y="465356"/>
                    <a:pt x="-30717" y="346610"/>
                    <a:pt x="0" y="102645"/>
                  </a:cubicBezTo>
                  <a:close/>
                </a:path>
                <a:path w="4244279" h="821157" stroke="0" extrusionOk="0">
                  <a:moveTo>
                    <a:pt x="0" y="102645"/>
                  </a:moveTo>
                  <a:cubicBezTo>
                    <a:pt x="1358372" y="-274285"/>
                    <a:pt x="2789854" y="459680"/>
                    <a:pt x="4244279" y="102645"/>
                  </a:cubicBezTo>
                  <a:cubicBezTo>
                    <a:pt x="4257088" y="267567"/>
                    <a:pt x="4254029" y="553047"/>
                    <a:pt x="4244279" y="718512"/>
                  </a:cubicBezTo>
                  <a:cubicBezTo>
                    <a:pt x="2645543" y="920726"/>
                    <a:pt x="1258445" y="697194"/>
                    <a:pt x="0" y="718512"/>
                  </a:cubicBezTo>
                  <a:cubicBezTo>
                    <a:pt x="-7106" y="506033"/>
                    <a:pt x="-23107" y="406804"/>
                    <a:pt x="0" y="10264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ot"/>
              <a:extLst>
                <a:ext uri="{C807C97D-BFC1-408E-A445-0C87EB9F89A2}">
                  <ask:lineSketchStyleProps xmlns:ask="http://schemas.microsoft.com/office/drawing/2018/sketchyshapes" sd="1219033472">
                    <a:prstGeom prst="wav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outerShdw blurRad="50800" dist="38100" sx="105000" sy="105000" algn="l" rotWithShape="0">
                <a:prstClr val="black">
                  <a:alpha val="15674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634B2CF3-EC96-4D0C-A906-297BAB05B071}"/>
                </a:ext>
              </a:extLst>
            </p:cNvPr>
            <p:cNvSpPr txBox="1"/>
            <p:nvPr/>
          </p:nvSpPr>
          <p:spPr>
            <a:xfrm>
              <a:off x="3468639" y="4295492"/>
              <a:ext cx="2698568" cy="730815"/>
            </a:xfrm>
            <a:custGeom>
              <a:avLst/>
              <a:gdLst>
                <a:gd name="connsiteX0" fmla="*/ 0 w 3386570"/>
                <a:gd name="connsiteY0" fmla="*/ 0 h 697506"/>
                <a:gd name="connsiteX1" fmla="*/ 677314 w 3386570"/>
                <a:gd name="connsiteY1" fmla="*/ 0 h 697506"/>
                <a:gd name="connsiteX2" fmla="*/ 1253031 w 3386570"/>
                <a:gd name="connsiteY2" fmla="*/ 0 h 697506"/>
                <a:gd name="connsiteX3" fmla="*/ 1930345 w 3386570"/>
                <a:gd name="connsiteY3" fmla="*/ 0 h 697506"/>
                <a:gd name="connsiteX4" fmla="*/ 2641525 w 3386570"/>
                <a:gd name="connsiteY4" fmla="*/ 0 h 697506"/>
                <a:gd name="connsiteX5" fmla="*/ 3386570 w 3386570"/>
                <a:gd name="connsiteY5" fmla="*/ 0 h 697506"/>
                <a:gd name="connsiteX6" fmla="*/ 3386570 w 3386570"/>
                <a:gd name="connsiteY6" fmla="*/ 697506 h 697506"/>
                <a:gd name="connsiteX7" fmla="*/ 2709256 w 3386570"/>
                <a:gd name="connsiteY7" fmla="*/ 697506 h 697506"/>
                <a:gd name="connsiteX8" fmla="*/ 1964211 w 3386570"/>
                <a:gd name="connsiteY8" fmla="*/ 697506 h 697506"/>
                <a:gd name="connsiteX9" fmla="*/ 1354628 w 3386570"/>
                <a:gd name="connsiteY9" fmla="*/ 697506 h 697506"/>
                <a:gd name="connsiteX10" fmla="*/ 745045 w 3386570"/>
                <a:gd name="connsiteY10" fmla="*/ 697506 h 697506"/>
                <a:gd name="connsiteX11" fmla="*/ 0 w 3386570"/>
                <a:gd name="connsiteY11" fmla="*/ 697506 h 697506"/>
                <a:gd name="connsiteX12" fmla="*/ 0 w 3386570"/>
                <a:gd name="connsiteY12" fmla="*/ 0 h 697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86570" h="697506" extrusionOk="0">
                  <a:moveTo>
                    <a:pt x="0" y="0"/>
                  </a:moveTo>
                  <a:cubicBezTo>
                    <a:pt x="326576" y="-2610"/>
                    <a:pt x="401577" y="-8199"/>
                    <a:pt x="677314" y="0"/>
                  </a:cubicBezTo>
                  <a:cubicBezTo>
                    <a:pt x="953051" y="8199"/>
                    <a:pt x="1010314" y="-13677"/>
                    <a:pt x="1253031" y="0"/>
                  </a:cubicBezTo>
                  <a:cubicBezTo>
                    <a:pt x="1495748" y="13677"/>
                    <a:pt x="1706804" y="15427"/>
                    <a:pt x="1930345" y="0"/>
                  </a:cubicBezTo>
                  <a:cubicBezTo>
                    <a:pt x="2153886" y="-15427"/>
                    <a:pt x="2370414" y="-8229"/>
                    <a:pt x="2641525" y="0"/>
                  </a:cubicBezTo>
                  <a:cubicBezTo>
                    <a:pt x="2912636" y="8229"/>
                    <a:pt x="3153198" y="9828"/>
                    <a:pt x="3386570" y="0"/>
                  </a:cubicBezTo>
                  <a:cubicBezTo>
                    <a:pt x="3419856" y="304479"/>
                    <a:pt x="3404786" y="442534"/>
                    <a:pt x="3386570" y="697506"/>
                  </a:cubicBezTo>
                  <a:cubicBezTo>
                    <a:pt x="3146670" y="683097"/>
                    <a:pt x="3022552" y="686886"/>
                    <a:pt x="2709256" y="697506"/>
                  </a:cubicBezTo>
                  <a:cubicBezTo>
                    <a:pt x="2395960" y="708126"/>
                    <a:pt x="2124055" y="703757"/>
                    <a:pt x="1964211" y="697506"/>
                  </a:cubicBezTo>
                  <a:cubicBezTo>
                    <a:pt x="1804368" y="691255"/>
                    <a:pt x="1646051" y="696808"/>
                    <a:pt x="1354628" y="697506"/>
                  </a:cubicBezTo>
                  <a:cubicBezTo>
                    <a:pt x="1063205" y="698204"/>
                    <a:pt x="978364" y="682393"/>
                    <a:pt x="745045" y="697506"/>
                  </a:cubicBezTo>
                  <a:cubicBezTo>
                    <a:pt x="511726" y="712619"/>
                    <a:pt x="291044" y="692881"/>
                    <a:pt x="0" y="697506"/>
                  </a:cubicBezTo>
                  <a:cubicBezTo>
                    <a:pt x="-3478" y="522525"/>
                    <a:pt x="-10908" y="245862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sd="130158353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softEdge rad="110474"/>
            </a:effectLst>
            <a:scene3d>
              <a:camera prst="orthographicFront"/>
              <a:lightRig rig="threePt" dir="t"/>
            </a:scene3d>
            <a:sp3d prstMaterial="powder"/>
          </p:spPr>
          <p:txBody>
            <a:bodyPr wrap="square" rtlCol="0">
              <a:spAutoFit/>
            </a:bodyPr>
            <a:lstStyle/>
            <a:p>
              <a:pPr algn="ctr"/>
              <a:r>
                <a:rPr lang="en-AT" dirty="0">
                  <a:solidFill>
                    <a:schemeClr val="tx1"/>
                  </a:solidFill>
                  <a:hlinkClick r:id="rId6"/>
                </a:rPr>
                <a:t>www.ecml.at/inspiringinnovation</a:t>
              </a:r>
              <a:endParaRPr lang="de-DE" dirty="0">
                <a:solidFill>
                  <a:schemeClr val="tx1"/>
                </a:solidFill>
              </a:endParaRPr>
            </a:p>
            <a:p>
              <a:endParaRPr lang="en-GB" sz="1500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172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5" grpId="0" animBg="1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EF733E42-D2F7-4074-A42B-64FF35376B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657265"/>
              </p:ext>
            </p:extLst>
          </p:nvPr>
        </p:nvGraphicFramePr>
        <p:xfrm>
          <a:off x="607119" y="1382750"/>
          <a:ext cx="10638264" cy="56016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2" name="Picture 4">
            <a:extLst>
              <a:ext uri="{FF2B5EF4-FFF2-40B4-BE49-F238E27FC236}">
                <a16:creationId xmlns:a16="http://schemas.microsoft.com/office/drawing/2014/main" id="{6936CBDD-BA17-49BA-A29D-D18E75D102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15"/>
          <a:stretch/>
        </p:blipFill>
        <p:spPr bwMode="auto">
          <a:xfrm>
            <a:off x="3880540" y="4714910"/>
            <a:ext cx="2045711" cy="1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C1A65146-F6D5-4686-A4EA-6F13637DBD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6617" y="5066938"/>
            <a:ext cx="1932003" cy="177236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278030F-9654-469B-A827-7E88AE64B6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10866" y="4094182"/>
            <a:ext cx="2206159" cy="2196419"/>
          </a:xfrm>
          <a:prstGeom prst="rect">
            <a:avLst/>
          </a:prstGeom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50CEC4E7-47DA-4B6C-A270-EDCE0D82D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753" y="3632606"/>
            <a:ext cx="2333960" cy="1312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40E30A49-3FAB-4425-A828-7A567A808349}"/>
              </a:ext>
            </a:extLst>
          </p:cNvPr>
          <p:cNvSpPr txBox="1"/>
          <p:nvPr/>
        </p:nvSpPr>
        <p:spPr>
          <a:xfrm>
            <a:off x="2163337" y="256478"/>
            <a:ext cx="8006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T" sz="2400" dirty="0"/>
              <a:t>ECML projects – resources – training and consultancy</a:t>
            </a:r>
            <a:endParaRPr lang="de-DE" sz="2400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6E7CEAE3-9D41-4D85-8832-1D5F17F6693D}"/>
              </a:ext>
            </a:extLst>
          </p:cNvPr>
          <p:cNvGrpSpPr/>
          <p:nvPr/>
        </p:nvGrpSpPr>
        <p:grpSpPr>
          <a:xfrm>
            <a:off x="607119" y="2279403"/>
            <a:ext cx="2134608" cy="1722613"/>
            <a:chOff x="687968" y="2062252"/>
            <a:chExt cx="1953001" cy="1566496"/>
          </a:xfrm>
        </p:grpSpPr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C215D829-0BB0-43A4-B53D-E31E9C019DE9}"/>
                </a:ext>
              </a:extLst>
            </p:cNvPr>
            <p:cNvGrpSpPr/>
            <p:nvPr/>
          </p:nvGrpSpPr>
          <p:grpSpPr>
            <a:xfrm>
              <a:off x="687968" y="2062252"/>
              <a:ext cx="1953001" cy="1566496"/>
              <a:chOff x="4764062" y="1603070"/>
              <a:chExt cx="4798391" cy="4795832"/>
            </a:xfrm>
          </p:grpSpPr>
          <p:pic>
            <p:nvPicPr>
              <p:cNvPr id="12" name="Picture 7">
                <a:extLst>
                  <a:ext uri="{FF2B5EF4-FFF2-40B4-BE49-F238E27FC236}">
                    <a16:creationId xmlns:a16="http://schemas.microsoft.com/office/drawing/2014/main" id="{92DE198A-39B1-4655-AE59-10AA692AD3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783272" y="4773414"/>
                <a:ext cx="1641646" cy="1625488"/>
              </a:xfrm>
              <a:prstGeom prst="rect">
                <a:avLst/>
              </a:prstGeom>
            </p:spPr>
          </p:pic>
          <p:pic>
            <p:nvPicPr>
              <p:cNvPr id="14" name="Picture 4">
                <a:extLst>
                  <a:ext uri="{FF2B5EF4-FFF2-40B4-BE49-F238E27FC236}">
                    <a16:creationId xmlns:a16="http://schemas.microsoft.com/office/drawing/2014/main" id="{00122871-A447-4518-BCA8-0900A11EA4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484269" y="1629913"/>
                <a:ext cx="1459393" cy="1462227"/>
              </a:xfrm>
              <a:prstGeom prst="rect">
                <a:avLst/>
              </a:prstGeom>
            </p:spPr>
          </p:pic>
          <p:pic>
            <p:nvPicPr>
              <p:cNvPr id="17" name="Picture 6">
                <a:extLst>
                  <a:ext uri="{FF2B5EF4-FFF2-40B4-BE49-F238E27FC236}">
                    <a16:creationId xmlns:a16="http://schemas.microsoft.com/office/drawing/2014/main" id="{7EE8654A-CA53-44AB-8703-F6E6C1454E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061041" y="2643644"/>
                <a:ext cx="1465838" cy="1471655"/>
              </a:xfrm>
              <a:prstGeom prst="rect">
                <a:avLst/>
              </a:prstGeom>
            </p:spPr>
          </p:pic>
          <p:pic>
            <p:nvPicPr>
              <p:cNvPr id="18" name="Picture 8">
                <a:extLst>
                  <a:ext uri="{FF2B5EF4-FFF2-40B4-BE49-F238E27FC236}">
                    <a16:creationId xmlns:a16="http://schemas.microsoft.com/office/drawing/2014/main" id="{B6C08064-6AE3-4B9D-9CCC-4DAA15A350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509537" y="3131599"/>
                <a:ext cx="1503912" cy="1527831"/>
              </a:xfrm>
              <a:prstGeom prst="rect">
                <a:avLst/>
              </a:prstGeom>
            </p:spPr>
          </p:pic>
          <p:pic>
            <p:nvPicPr>
              <p:cNvPr id="19" name="Picture 10">
                <a:extLst>
                  <a:ext uri="{FF2B5EF4-FFF2-40B4-BE49-F238E27FC236}">
                    <a16:creationId xmlns:a16="http://schemas.microsoft.com/office/drawing/2014/main" id="{167FF153-DB7B-4D56-B14A-E5F54654C9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078690" y="4115299"/>
                <a:ext cx="1483763" cy="1489571"/>
              </a:xfrm>
              <a:prstGeom prst="rect">
                <a:avLst/>
              </a:prstGeom>
            </p:spPr>
          </p:pic>
          <p:pic>
            <p:nvPicPr>
              <p:cNvPr id="20" name="Picture 12">
                <a:extLst>
                  <a:ext uri="{FF2B5EF4-FFF2-40B4-BE49-F238E27FC236}">
                    <a16:creationId xmlns:a16="http://schemas.microsoft.com/office/drawing/2014/main" id="{BD3733F9-7EEF-42E2-822F-DEFBEA602D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859192" y="1603070"/>
                <a:ext cx="1459394" cy="1453692"/>
              </a:xfrm>
              <a:prstGeom prst="rect">
                <a:avLst/>
              </a:prstGeom>
            </p:spPr>
          </p:pic>
          <p:pic>
            <p:nvPicPr>
              <p:cNvPr id="21" name="Picture 13">
                <a:extLst>
                  <a:ext uri="{FF2B5EF4-FFF2-40B4-BE49-F238E27FC236}">
                    <a16:creationId xmlns:a16="http://schemas.microsoft.com/office/drawing/2014/main" id="{2F745493-6A70-4F3F-B035-8FAEC349C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764062" y="3115801"/>
                <a:ext cx="1641646" cy="1667600"/>
              </a:xfrm>
              <a:prstGeom prst="rect">
                <a:avLst/>
              </a:prstGeom>
            </p:spPr>
          </p:pic>
          <p:pic>
            <p:nvPicPr>
              <p:cNvPr id="22" name="Picture 15">
                <a:extLst>
                  <a:ext uri="{FF2B5EF4-FFF2-40B4-BE49-F238E27FC236}">
                    <a16:creationId xmlns:a16="http://schemas.microsoft.com/office/drawing/2014/main" id="{173C4F29-5428-4CE2-BBD6-56A3990366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444128" y="4698889"/>
                <a:ext cx="1530733" cy="1539827"/>
              </a:xfrm>
              <a:prstGeom prst="rect">
                <a:avLst/>
              </a:prstGeom>
            </p:spPr>
          </p:pic>
        </p:grpSp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EC01655D-C996-4396-A436-6EC4A90E9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995776" y="2062252"/>
              <a:ext cx="632708" cy="314840"/>
            </a:xfrm>
            <a:prstGeom prst="rect">
              <a:avLst/>
            </a:prstGeom>
          </p:spPr>
        </p:pic>
      </p:grpSp>
      <p:sp>
        <p:nvSpPr>
          <p:cNvPr id="34" name="Rechteck 33">
            <a:extLst>
              <a:ext uri="{FF2B5EF4-FFF2-40B4-BE49-F238E27FC236}">
                <a16:creationId xmlns:a16="http://schemas.microsoft.com/office/drawing/2014/main" id="{FD08C207-2A92-4832-8DD9-C926E66D6B76}"/>
              </a:ext>
            </a:extLst>
          </p:cNvPr>
          <p:cNvSpPr/>
          <p:nvPr/>
        </p:nvSpPr>
        <p:spPr>
          <a:xfrm>
            <a:off x="0" y="-1429"/>
            <a:ext cx="12192000" cy="1123406"/>
          </a:xfrm>
          <a:prstGeom prst="rect">
            <a:avLst/>
          </a:prstGeom>
          <a:solidFill>
            <a:srgbClr val="DEFE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T" sz="3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ECML projects – resources – training and consultancy</a:t>
            </a:r>
            <a:endParaRPr lang="de-DE" sz="3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C6EC6BBB-5A6E-4F3F-A740-5F92DC1FFBE0}"/>
              </a:ext>
            </a:extLst>
          </p:cNvPr>
          <p:cNvGrpSpPr/>
          <p:nvPr/>
        </p:nvGrpSpPr>
        <p:grpSpPr>
          <a:xfrm>
            <a:off x="11103428" y="0"/>
            <a:ext cx="1088572" cy="1121977"/>
            <a:chOff x="11103428" y="0"/>
            <a:chExt cx="1088572" cy="1121977"/>
          </a:xfrm>
        </p:grpSpPr>
        <p:sp>
          <p:nvSpPr>
            <p:cNvPr id="36" name="Rechtwinkliges Dreieck 35">
              <a:extLst>
                <a:ext uri="{FF2B5EF4-FFF2-40B4-BE49-F238E27FC236}">
                  <a16:creationId xmlns:a16="http://schemas.microsoft.com/office/drawing/2014/main" id="{C7CCDD3B-4875-447F-A11F-84078CA47837}"/>
                </a:ext>
              </a:extLst>
            </p:cNvPr>
            <p:cNvSpPr/>
            <p:nvPr/>
          </p:nvSpPr>
          <p:spPr>
            <a:xfrm>
              <a:off x="11103429" y="0"/>
              <a:ext cx="1088571" cy="1121977"/>
            </a:xfrm>
            <a:prstGeom prst="rtTriangle">
              <a:avLst/>
            </a:prstGeom>
            <a:blipFill>
              <a:blip r:embed="rId21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Rechtwinkliges Dreieck 36">
              <a:extLst>
                <a:ext uri="{FF2B5EF4-FFF2-40B4-BE49-F238E27FC236}">
                  <a16:creationId xmlns:a16="http://schemas.microsoft.com/office/drawing/2014/main" id="{ED6A133C-98D5-4658-B2C2-CDD1D8179FE0}"/>
                </a:ext>
              </a:extLst>
            </p:cNvPr>
            <p:cNvSpPr/>
            <p:nvPr/>
          </p:nvSpPr>
          <p:spPr>
            <a:xfrm rot="10800000">
              <a:off x="11103428" y="0"/>
              <a:ext cx="1088571" cy="1121977"/>
            </a:xfrm>
            <a:prstGeom prst="rtTriangle">
              <a:avLst/>
            </a:prstGeom>
            <a:blipFill>
              <a:blip r:embed="rId22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816392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1E257F2-21C4-4210-A212-7CB617137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1202"/>
            <a:ext cx="4239217" cy="589679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A1F27EF-C0CD-403E-B951-A02ACF67F9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83"/>
          <a:stretch/>
        </p:blipFill>
        <p:spPr>
          <a:xfrm>
            <a:off x="4239217" y="5734428"/>
            <a:ext cx="2133898" cy="110689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42DA3B1-34F8-4070-91B5-C3530EB2310E}"/>
              </a:ext>
            </a:extLst>
          </p:cNvPr>
          <p:cNvSpPr txBox="1"/>
          <p:nvPr/>
        </p:nvSpPr>
        <p:spPr>
          <a:xfrm>
            <a:off x="6266986" y="364668"/>
            <a:ext cx="5307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dirty="0"/>
              <a:t>ECML training and consultancy</a:t>
            </a:r>
            <a:endParaRPr lang="de-DE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1942CDA0-1E19-4999-902B-A14646E4B6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292" y="1486645"/>
            <a:ext cx="2871736" cy="3828982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9C4DBD9B-CEEB-48C4-A17D-DB48D36D5827}"/>
              </a:ext>
            </a:extLst>
          </p:cNvPr>
          <p:cNvSpPr txBox="1"/>
          <p:nvPr/>
        </p:nvSpPr>
        <p:spPr>
          <a:xfrm>
            <a:off x="3074949" y="2967335"/>
            <a:ext cx="6149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6DC5D47-BDFF-4438-AF8A-E5FDE8BA20FB}"/>
              </a:ext>
            </a:extLst>
          </p:cNvPr>
          <p:cNvSpPr txBox="1"/>
          <p:nvPr/>
        </p:nvSpPr>
        <p:spPr>
          <a:xfrm>
            <a:off x="3708336" y="3973659"/>
            <a:ext cx="6094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e-DE" dirty="0"/>
          </a:p>
        </p:txBody>
      </p:sp>
      <p:sp>
        <p:nvSpPr>
          <p:cNvPr id="14" name="Ovale Legende 16">
            <a:extLst>
              <a:ext uri="{FF2B5EF4-FFF2-40B4-BE49-F238E27FC236}">
                <a16:creationId xmlns:a16="http://schemas.microsoft.com/office/drawing/2014/main" id="{8A4CC35C-AAAA-4786-9A80-A5938C561578}"/>
              </a:ext>
            </a:extLst>
          </p:cNvPr>
          <p:cNvSpPr/>
          <p:nvPr/>
        </p:nvSpPr>
        <p:spPr>
          <a:xfrm>
            <a:off x="5308600" y="3318151"/>
            <a:ext cx="3901261" cy="1863874"/>
          </a:xfrm>
          <a:prstGeom prst="wedgeEllipseCallout">
            <a:avLst>
              <a:gd name="adj1" fmla="val -71321"/>
              <a:gd name="adj2" fmla="val 60150"/>
            </a:avLst>
          </a:prstGeom>
          <a:gradFill>
            <a:gsLst>
              <a:gs pos="0">
                <a:srgbClr val="63E7F9"/>
              </a:gs>
              <a:gs pos="37000">
                <a:srgbClr val="AEF4F1"/>
              </a:gs>
              <a:gs pos="83000">
                <a:srgbClr val="ADF5F3"/>
              </a:gs>
              <a:gs pos="100000">
                <a:srgbClr val="C1F6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T" sz="2000" i="1" dirty="0">
                <a:solidFill>
                  <a:srgbClr val="000000"/>
                </a:solidFill>
              </a:rPr>
              <a:t>“</a:t>
            </a:r>
            <a:r>
              <a:rPr lang="en-US" sz="2000" i="1" dirty="0">
                <a:solidFill>
                  <a:srgbClr val="000000"/>
                </a:solidFill>
              </a:rPr>
              <a:t>The combination of solid academic evidence, along with practical tools was particularly useful.</a:t>
            </a:r>
            <a:r>
              <a:rPr lang="en-AT" sz="2000" i="1" dirty="0">
                <a:solidFill>
                  <a:srgbClr val="000000"/>
                </a:solidFill>
              </a:rPr>
              <a:t>”</a:t>
            </a:r>
            <a:endParaRPr lang="en-GB" sz="2000" i="1" dirty="0"/>
          </a:p>
        </p:txBody>
      </p:sp>
      <p:sp>
        <p:nvSpPr>
          <p:cNvPr id="15" name="Ovale Legende 16">
            <a:extLst>
              <a:ext uri="{FF2B5EF4-FFF2-40B4-BE49-F238E27FC236}">
                <a16:creationId xmlns:a16="http://schemas.microsoft.com/office/drawing/2014/main" id="{D98A17EE-90F7-4463-A27E-630BA2D627F3}"/>
              </a:ext>
            </a:extLst>
          </p:cNvPr>
          <p:cNvSpPr/>
          <p:nvPr/>
        </p:nvSpPr>
        <p:spPr>
          <a:xfrm>
            <a:off x="4813300" y="1121977"/>
            <a:ext cx="4411545" cy="1863874"/>
          </a:xfrm>
          <a:prstGeom prst="wedgeEllipseCallout">
            <a:avLst>
              <a:gd name="adj1" fmla="val -48908"/>
              <a:gd name="adj2" fmla="val 65113"/>
            </a:avLst>
          </a:prstGeom>
          <a:gradFill>
            <a:gsLst>
              <a:gs pos="0">
                <a:srgbClr val="FAA4F0"/>
              </a:gs>
              <a:gs pos="37000">
                <a:srgbClr val="F9C7F8"/>
              </a:gs>
              <a:gs pos="83000">
                <a:srgbClr val="FFD9FB"/>
              </a:gs>
              <a:gs pos="100000">
                <a:srgbClr val="FBDEF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T" sz="2000" i="1" dirty="0">
                <a:solidFill>
                  <a:srgbClr val="000000"/>
                </a:solidFill>
              </a:rPr>
              <a:t>“</a:t>
            </a:r>
            <a:r>
              <a:rPr lang="en-US" sz="2000" i="1" dirty="0">
                <a:solidFill>
                  <a:srgbClr val="000000"/>
                </a:solidFill>
              </a:rPr>
              <a:t>The</a:t>
            </a:r>
            <a:r>
              <a:rPr lang="en-AT" sz="2000" i="1" dirty="0">
                <a:solidFill>
                  <a:srgbClr val="000000"/>
                </a:solidFill>
              </a:rPr>
              <a:t> </a:t>
            </a:r>
            <a:r>
              <a:rPr lang="en-US" sz="2000" i="1" dirty="0">
                <a:solidFill>
                  <a:srgbClr val="000000"/>
                </a:solidFill>
              </a:rPr>
              <a:t>e</a:t>
            </a:r>
            <a:r>
              <a:rPr lang="en-US" sz="2000" i="1" dirty="0">
                <a:solidFill>
                  <a:srgbClr val="000000"/>
                </a:solidFill>
                <a:ea typeface="Garamond" panose="02020404030301010803" pitchFamily="18" charset="0"/>
              </a:rPr>
              <a:t>vent provided tangible examples from other countries which can be implemented in </a:t>
            </a:r>
            <a:r>
              <a:rPr lang="en-AT" sz="2000" i="1" dirty="0">
                <a:solidFill>
                  <a:srgbClr val="000000"/>
                </a:solidFill>
                <a:ea typeface="Garamond" panose="02020404030301010803" pitchFamily="18" charset="0"/>
              </a:rPr>
              <a:t>our country</a:t>
            </a:r>
            <a:r>
              <a:rPr lang="en-US" sz="2000" i="1" dirty="0">
                <a:solidFill>
                  <a:srgbClr val="000000"/>
                </a:solidFill>
                <a:ea typeface="Garamond" panose="02020404030301010803" pitchFamily="18" charset="0"/>
              </a:rPr>
              <a:t>.</a:t>
            </a:r>
            <a:r>
              <a:rPr lang="en-AT" sz="2000" i="1" dirty="0">
                <a:solidFill>
                  <a:srgbClr val="000000"/>
                </a:solidFill>
                <a:ea typeface="Garamond" panose="02020404030301010803" pitchFamily="18" charset="0"/>
              </a:rPr>
              <a:t>”</a:t>
            </a:r>
            <a:r>
              <a:rPr lang="en-US" sz="2000" i="1" dirty="0">
                <a:solidFill>
                  <a:srgbClr val="000000"/>
                </a:solidFill>
                <a:ea typeface="Garamond" panose="02020404030301010803" pitchFamily="18" charset="0"/>
              </a:rPr>
              <a:t> </a:t>
            </a:r>
            <a:endParaRPr lang="en-GB" sz="2000" i="1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3828C709-DB74-47E4-ACD6-642A494AB948}"/>
              </a:ext>
            </a:extLst>
          </p:cNvPr>
          <p:cNvSpPr/>
          <p:nvPr/>
        </p:nvSpPr>
        <p:spPr>
          <a:xfrm>
            <a:off x="0" y="-1429"/>
            <a:ext cx="12192000" cy="1123406"/>
          </a:xfrm>
          <a:prstGeom prst="rect">
            <a:avLst/>
          </a:prstGeom>
          <a:solidFill>
            <a:srgbClr val="DEFE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T" sz="40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ECML training and consultancy</a:t>
            </a:r>
            <a:endParaRPr lang="de-DE" sz="40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AB214AE-6F3F-4BDE-B795-F32FE8822EE4}"/>
              </a:ext>
            </a:extLst>
          </p:cNvPr>
          <p:cNvGrpSpPr/>
          <p:nvPr/>
        </p:nvGrpSpPr>
        <p:grpSpPr>
          <a:xfrm>
            <a:off x="11103428" y="0"/>
            <a:ext cx="1088572" cy="1121977"/>
            <a:chOff x="11103428" y="0"/>
            <a:chExt cx="1088572" cy="1121977"/>
          </a:xfrm>
        </p:grpSpPr>
        <p:sp>
          <p:nvSpPr>
            <p:cNvPr id="16" name="Rechtwinkliges Dreieck 15">
              <a:extLst>
                <a:ext uri="{FF2B5EF4-FFF2-40B4-BE49-F238E27FC236}">
                  <a16:creationId xmlns:a16="http://schemas.microsoft.com/office/drawing/2014/main" id="{E9402F74-8566-4346-BAA9-315549648852}"/>
                </a:ext>
              </a:extLst>
            </p:cNvPr>
            <p:cNvSpPr/>
            <p:nvPr/>
          </p:nvSpPr>
          <p:spPr>
            <a:xfrm>
              <a:off x="11103429" y="0"/>
              <a:ext cx="1088571" cy="1121977"/>
            </a:xfrm>
            <a:prstGeom prst="rtTriangle">
              <a:avLst/>
            </a:prstGeom>
            <a:blipFill>
              <a:blip r:embed="rId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Rechtwinkliges Dreieck 16">
              <a:extLst>
                <a:ext uri="{FF2B5EF4-FFF2-40B4-BE49-F238E27FC236}">
                  <a16:creationId xmlns:a16="http://schemas.microsoft.com/office/drawing/2014/main" id="{F59979B3-825B-4109-817D-69C935F3DF89}"/>
                </a:ext>
              </a:extLst>
            </p:cNvPr>
            <p:cNvSpPr/>
            <p:nvPr/>
          </p:nvSpPr>
          <p:spPr>
            <a:xfrm rot="10800000">
              <a:off x="11103428" y="0"/>
              <a:ext cx="1088571" cy="1121977"/>
            </a:xfrm>
            <a:prstGeom prst="rtTriangle">
              <a:avLst/>
            </a:prstGeom>
            <a:blipFill>
              <a:blip r:embed="rId6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70606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494D4912-F273-43CA-AC45-4236EEC76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889" y="4258224"/>
            <a:ext cx="3850233" cy="1943964"/>
          </a:xfrm>
          <a:prstGeom prst="rect">
            <a:avLst/>
          </a:prstGeom>
        </p:spPr>
      </p:pic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B1EB4250-EB15-40D5-BC31-9145B88900D6}"/>
              </a:ext>
            </a:extLst>
          </p:cNvPr>
          <p:cNvCxnSpPr/>
          <p:nvPr/>
        </p:nvCxnSpPr>
        <p:spPr>
          <a:xfrm>
            <a:off x="7567760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F812AB93-F593-4BE5-95BC-9DB314230F1C}"/>
              </a:ext>
            </a:extLst>
          </p:cNvPr>
          <p:cNvCxnSpPr/>
          <p:nvPr/>
        </p:nvCxnSpPr>
        <p:spPr>
          <a:xfrm>
            <a:off x="0" y="2118732"/>
            <a:ext cx="757167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28C44FE4-EC9E-4601-8F37-43BE28BD6FF5}"/>
              </a:ext>
            </a:extLst>
          </p:cNvPr>
          <p:cNvCxnSpPr>
            <a:cxnSpLocks/>
          </p:cNvCxnSpPr>
          <p:nvPr/>
        </p:nvCxnSpPr>
        <p:spPr>
          <a:xfrm>
            <a:off x="7567760" y="4039220"/>
            <a:ext cx="4602371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72920F34-3C92-4587-8005-EA9D21CF5734}"/>
              </a:ext>
            </a:extLst>
          </p:cNvPr>
          <p:cNvGrpSpPr/>
          <p:nvPr/>
        </p:nvGrpSpPr>
        <p:grpSpPr>
          <a:xfrm>
            <a:off x="456762" y="2475941"/>
            <a:ext cx="6501002" cy="3653675"/>
            <a:chOff x="1872774" y="2475941"/>
            <a:chExt cx="4916664" cy="2937199"/>
          </a:xfrm>
        </p:grpSpPr>
        <p:pic>
          <p:nvPicPr>
            <p:cNvPr id="45" name="Grafik 44">
              <a:extLst>
                <a:ext uri="{FF2B5EF4-FFF2-40B4-BE49-F238E27FC236}">
                  <a16:creationId xmlns:a16="http://schemas.microsoft.com/office/drawing/2014/main" id="{CBA2E2DA-D9E6-4A92-B97E-73309FEA6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72774" y="2475941"/>
              <a:ext cx="3469675" cy="1679246"/>
            </a:xfrm>
            <a:prstGeom prst="rect">
              <a:avLst/>
            </a:prstGeom>
          </p:spPr>
        </p:pic>
        <p:pic>
          <p:nvPicPr>
            <p:cNvPr id="49" name="Grafik 48">
              <a:extLst>
                <a:ext uri="{FF2B5EF4-FFF2-40B4-BE49-F238E27FC236}">
                  <a16:creationId xmlns:a16="http://schemas.microsoft.com/office/drawing/2014/main" id="{A5067BF2-ABD3-4344-B629-A7644D678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41462" y="2983448"/>
              <a:ext cx="1347976" cy="2343477"/>
            </a:xfrm>
            <a:prstGeom prst="rect">
              <a:avLst/>
            </a:prstGeom>
          </p:spPr>
        </p:pic>
        <p:pic>
          <p:nvPicPr>
            <p:cNvPr id="53" name="Grafik 52">
              <a:extLst>
                <a:ext uri="{FF2B5EF4-FFF2-40B4-BE49-F238E27FC236}">
                  <a16:creationId xmlns:a16="http://schemas.microsoft.com/office/drawing/2014/main" id="{635912F3-E6C3-447B-9322-D4D0BBE44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44104" y="4268694"/>
              <a:ext cx="1942257" cy="1144446"/>
            </a:xfrm>
            <a:prstGeom prst="rect">
              <a:avLst/>
            </a:prstGeom>
          </p:spPr>
        </p:pic>
      </p:grpSp>
      <p:grpSp>
        <p:nvGrpSpPr>
          <p:cNvPr id="57" name="Gruppieren 56">
            <a:extLst>
              <a:ext uri="{FF2B5EF4-FFF2-40B4-BE49-F238E27FC236}">
                <a16:creationId xmlns:a16="http://schemas.microsoft.com/office/drawing/2014/main" id="{C9474ACE-800F-4423-A30F-CA4875093D3B}"/>
              </a:ext>
            </a:extLst>
          </p:cNvPr>
          <p:cNvGrpSpPr/>
          <p:nvPr/>
        </p:nvGrpSpPr>
        <p:grpSpPr>
          <a:xfrm>
            <a:off x="211369" y="6133982"/>
            <a:ext cx="2007172" cy="724018"/>
            <a:chOff x="3361716" y="4051983"/>
            <a:chExt cx="3382028" cy="950897"/>
          </a:xfrm>
        </p:grpSpPr>
        <p:sp>
          <p:nvSpPr>
            <p:cNvPr id="58" name="Welle 57">
              <a:extLst>
                <a:ext uri="{FF2B5EF4-FFF2-40B4-BE49-F238E27FC236}">
                  <a16:creationId xmlns:a16="http://schemas.microsoft.com/office/drawing/2014/main" id="{35FADFA8-2248-4FA0-811B-9F4DE217AFA7}"/>
                </a:ext>
              </a:extLst>
            </p:cNvPr>
            <p:cNvSpPr/>
            <p:nvPr/>
          </p:nvSpPr>
          <p:spPr>
            <a:xfrm>
              <a:off x="3361716" y="4051983"/>
              <a:ext cx="3382028" cy="860371"/>
            </a:xfrm>
            <a:custGeom>
              <a:avLst/>
              <a:gdLst>
                <a:gd name="connsiteX0" fmla="*/ 0 w 3382028"/>
                <a:gd name="connsiteY0" fmla="*/ 107546 h 860371"/>
                <a:gd name="connsiteX1" fmla="*/ 3382028 w 3382028"/>
                <a:gd name="connsiteY1" fmla="*/ 107546 h 860371"/>
                <a:gd name="connsiteX2" fmla="*/ 3382028 w 3382028"/>
                <a:gd name="connsiteY2" fmla="*/ 752825 h 860371"/>
                <a:gd name="connsiteX3" fmla="*/ 0 w 3382028"/>
                <a:gd name="connsiteY3" fmla="*/ 752825 h 860371"/>
                <a:gd name="connsiteX4" fmla="*/ 0 w 3382028"/>
                <a:gd name="connsiteY4" fmla="*/ 107546 h 860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2028" h="860371" fill="none" extrusionOk="0">
                  <a:moveTo>
                    <a:pt x="0" y="107546"/>
                  </a:moveTo>
                  <a:cubicBezTo>
                    <a:pt x="1159677" y="-317484"/>
                    <a:pt x="2180405" y="454659"/>
                    <a:pt x="3382028" y="107546"/>
                  </a:cubicBezTo>
                  <a:cubicBezTo>
                    <a:pt x="3362203" y="343928"/>
                    <a:pt x="3393102" y="540154"/>
                    <a:pt x="3382028" y="752825"/>
                  </a:cubicBezTo>
                  <a:cubicBezTo>
                    <a:pt x="2212048" y="1181845"/>
                    <a:pt x="1088763" y="349590"/>
                    <a:pt x="0" y="752825"/>
                  </a:cubicBezTo>
                  <a:cubicBezTo>
                    <a:pt x="-3937" y="526076"/>
                    <a:pt x="29664" y="428728"/>
                    <a:pt x="0" y="107546"/>
                  </a:cubicBezTo>
                  <a:close/>
                </a:path>
                <a:path w="3382028" h="860371" stroke="0" extrusionOk="0">
                  <a:moveTo>
                    <a:pt x="0" y="107546"/>
                  </a:moveTo>
                  <a:cubicBezTo>
                    <a:pt x="947000" y="-362181"/>
                    <a:pt x="2211293" y="482320"/>
                    <a:pt x="3382028" y="107546"/>
                  </a:cubicBezTo>
                  <a:cubicBezTo>
                    <a:pt x="3392701" y="273170"/>
                    <a:pt x="3361191" y="595303"/>
                    <a:pt x="3382028" y="752825"/>
                  </a:cubicBezTo>
                  <a:cubicBezTo>
                    <a:pt x="2079346" y="977948"/>
                    <a:pt x="1043911" y="565576"/>
                    <a:pt x="0" y="752825"/>
                  </a:cubicBezTo>
                  <a:cubicBezTo>
                    <a:pt x="-2345" y="539406"/>
                    <a:pt x="1070" y="387736"/>
                    <a:pt x="0" y="107546"/>
                  </a:cubicBezTo>
                  <a:close/>
                </a:path>
              </a:pathLst>
            </a:custGeom>
            <a:solidFill>
              <a:srgbClr val="57BBC5"/>
            </a:solidFill>
            <a:ln>
              <a:noFill/>
              <a:prstDash val="sysDot"/>
              <a:extLst>
                <a:ext uri="{C807C97D-BFC1-408E-A445-0C87EB9F89A2}">
                  <ask:lineSketchStyleProps xmlns:ask="http://schemas.microsoft.com/office/drawing/2018/sketchyshapes" sd="1219033472">
                    <a:prstGeom prst="wav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outerShdw blurRad="50800" dist="38100" sx="105000" sy="105000" algn="l" rotWithShape="0">
                <a:prstClr val="black">
                  <a:alpha val="15674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9" name="Textfeld 58">
              <a:extLst>
                <a:ext uri="{FF2B5EF4-FFF2-40B4-BE49-F238E27FC236}">
                  <a16:creationId xmlns:a16="http://schemas.microsoft.com/office/drawing/2014/main" id="{F3848499-B130-43F5-8C82-C6E6954DDC7C}"/>
                </a:ext>
              </a:extLst>
            </p:cNvPr>
            <p:cNvSpPr txBox="1"/>
            <p:nvPr/>
          </p:nvSpPr>
          <p:spPr>
            <a:xfrm>
              <a:off x="3871632" y="4295492"/>
              <a:ext cx="2295577" cy="707388"/>
            </a:xfrm>
            <a:custGeom>
              <a:avLst/>
              <a:gdLst>
                <a:gd name="connsiteX0" fmla="*/ 0 w 2295577"/>
                <a:gd name="connsiteY0" fmla="*/ 0 h 707388"/>
                <a:gd name="connsiteX1" fmla="*/ 573894 w 2295577"/>
                <a:gd name="connsiteY1" fmla="*/ 0 h 707388"/>
                <a:gd name="connsiteX2" fmla="*/ 1078921 w 2295577"/>
                <a:gd name="connsiteY2" fmla="*/ 0 h 707388"/>
                <a:gd name="connsiteX3" fmla="*/ 1652815 w 2295577"/>
                <a:gd name="connsiteY3" fmla="*/ 0 h 707388"/>
                <a:gd name="connsiteX4" fmla="*/ 2295577 w 2295577"/>
                <a:gd name="connsiteY4" fmla="*/ 0 h 707388"/>
                <a:gd name="connsiteX5" fmla="*/ 2295577 w 2295577"/>
                <a:gd name="connsiteY5" fmla="*/ 332472 h 707388"/>
                <a:gd name="connsiteX6" fmla="*/ 2295577 w 2295577"/>
                <a:gd name="connsiteY6" fmla="*/ 707388 h 707388"/>
                <a:gd name="connsiteX7" fmla="*/ 1721683 w 2295577"/>
                <a:gd name="connsiteY7" fmla="*/ 707388 h 707388"/>
                <a:gd name="connsiteX8" fmla="*/ 1101877 w 2295577"/>
                <a:gd name="connsiteY8" fmla="*/ 707388 h 707388"/>
                <a:gd name="connsiteX9" fmla="*/ 573894 w 2295577"/>
                <a:gd name="connsiteY9" fmla="*/ 707388 h 707388"/>
                <a:gd name="connsiteX10" fmla="*/ 0 w 2295577"/>
                <a:gd name="connsiteY10" fmla="*/ 707388 h 707388"/>
                <a:gd name="connsiteX11" fmla="*/ 0 w 2295577"/>
                <a:gd name="connsiteY11" fmla="*/ 353694 h 707388"/>
                <a:gd name="connsiteX12" fmla="*/ 0 w 2295577"/>
                <a:gd name="connsiteY12" fmla="*/ 0 h 7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95577" h="707388" extrusionOk="0">
                  <a:moveTo>
                    <a:pt x="0" y="0"/>
                  </a:moveTo>
                  <a:cubicBezTo>
                    <a:pt x="163814" y="-21173"/>
                    <a:pt x="427862" y="-9639"/>
                    <a:pt x="573894" y="0"/>
                  </a:cubicBezTo>
                  <a:cubicBezTo>
                    <a:pt x="719926" y="9639"/>
                    <a:pt x="869582" y="11848"/>
                    <a:pt x="1078921" y="0"/>
                  </a:cubicBezTo>
                  <a:cubicBezTo>
                    <a:pt x="1288260" y="-11848"/>
                    <a:pt x="1488514" y="-25405"/>
                    <a:pt x="1652815" y="0"/>
                  </a:cubicBezTo>
                  <a:cubicBezTo>
                    <a:pt x="1817116" y="25405"/>
                    <a:pt x="2057755" y="22888"/>
                    <a:pt x="2295577" y="0"/>
                  </a:cubicBezTo>
                  <a:cubicBezTo>
                    <a:pt x="2296611" y="162370"/>
                    <a:pt x="2286838" y="191245"/>
                    <a:pt x="2295577" y="332472"/>
                  </a:cubicBezTo>
                  <a:cubicBezTo>
                    <a:pt x="2304316" y="473699"/>
                    <a:pt x="2289930" y="538282"/>
                    <a:pt x="2295577" y="707388"/>
                  </a:cubicBezTo>
                  <a:cubicBezTo>
                    <a:pt x="2078721" y="699343"/>
                    <a:pt x="1870411" y="702243"/>
                    <a:pt x="1721683" y="707388"/>
                  </a:cubicBezTo>
                  <a:cubicBezTo>
                    <a:pt x="1572955" y="712533"/>
                    <a:pt x="1228773" y="729652"/>
                    <a:pt x="1101877" y="707388"/>
                  </a:cubicBezTo>
                  <a:cubicBezTo>
                    <a:pt x="974981" y="685124"/>
                    <a:pt x="826933" y="713295"/>
                    <a:pt x="573894" y="707388"/>
                  </a:cubicBezTo>
                  <a:cubicBezTo>
                    <a:pt x="320855" y="701481"/>
                    <a:pt x="227609" y="709312"/>
                    <a:pt x="0" y="707388"/>
                  </a:cubicBezTo>
                  <a:cubicBezTo>
                    <a:pt x="-15174" y="635631"/>
                    <a:pt x="3737" y="475390"/>
                    <a:pt x="0" y="353694"/>
                  </a:cubicBezTo>
                  <a:cubicBezTo>
                    <a:pt x="-3737" y="231998"/>
                    <a:pt x="1429" y="105503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sd="130158353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softEdge rad="110474"/>
            </a:effectLst>
            <a:scene3d>
              <a:camera prst="orthographicFront"/>
              <a:lightRig rig="threePt" dir="t"/>
            </a:scene3d>
            <a:sp3d prstMaterial="powder"/>
          </p:spPr>
          <p:txBody>
            <a:bodyPr wrap="square" rtlCol="0">
              <a:spAutoFit/>
            </a:bodyPr>
            <a:lstStyle/>
            <a:p>
              <a:pPr algn="ctr"/>
              <a:r>
                <a:rPr lang="en-AT" sz="1400" dirty="0">
                  <a:hlinkClick r:id="rId7" action="ppaction://hlinkfile"/>
                </a:rPr>
                <a:t>edl</a:t>
              </a:r>
              <a:r>
                <a:rPr lang="en-AT" sz="1400" dirty="0">
                  <a:solidFill>
                    <a:schemeClr val="tx1"/>
                  </a:solidFill>
                  <a:hlinkClick r:id="rId7" action="ppaction://hlinkfile"/>
                </a:rPr>
                <a:t>.ecml.at</a:t>
              </a:r>
              <a:endParaRPr lang="de-DE" sz="1400" dirty="0">
                <a:solidFill>
                  <a:schemeClr val="tx1"/>
                </a:solidFill>
              </a:endParaRPr>
            </a:p>
            <a:p>
              <a:endParaRPr lang="en-GB" sz="1500" dirty="0">
                <a:solidFill>
                  <a:srgbClr val="002060"/>
                </a:solidFill>
              </a:endParaRPr>
            </a:p>
          </p:txBody>
        </p:sp>
      </p:grpSp>
      <p:sp>
        <p:nvSpPr>
          <p:cNvPr id="60" name="Welle 59">
            <a:extLst>
              <a:ext uri="{FF2B5EF4-FFF2-40B4-BE49-F238E27FC236}">
                <a16:creationId xmlns:a16="http://schemas.microsoft.com/office/drawing/2014/main" id="{D3758DC8-763F-49DA-882B-43A0902EB9BE}"/>
              </a:ext>
            </a:extLst>
          </p:cNvPr>
          <p:cNvSpPr/>
          <p:nvPr/>
        </p:nvSpPr>
        <p:spPr>
          <a:xfrm>
            <a:off x="9858011" y="5946665"/>
            <a:ext cx="2007172" cy="655091"/>
          </a:xfrm>
          <a:custGeom>
            <a:avLst/>
            <a:gdLst>
              <a:gd name="connsiteX0" fmla="*/ 0 w 2007172"/>
              <a:gd name="connsiteY0" fmla="*/ 81886 h 655091"/>
              <a:gd name="connsiteX1" fmla="*/ 2007172 w 2007172"/>
              <a:gd name="connsiteY1" fmla="*/ 81886 h 655091"/>
              <a:gd name="connsiteX2" fmla="*/ 2007172 w 2007172"/>
              <a:gd name="connsiteY2" fmla="*/ 573205 h 655091"/>
              <a:gd name="connsiteX3" fmla="*/ 0 w 2007172"/>
              <a:gd name="connsiteY3" fmla="*/ 573205 h 655091"/>
              <a:gd name="connsiteX4" fmla="*/ 0 w 2007172"/>
              <a:gd name="connsiteY4" fmla="*/ 81886 h 655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7172" h="655091" fill="none" extrusionOk="0">
                <a:moveTo>
                  <a:pt x="0" y="81886"/>
                </a:moveTo>
                <a:cubicBezTo>
                  <a:pt x="678641" y="-210792"/>
                  <a:pt x="1254852" y="342090"/>
                  <a:pt x="2007172" y="81886"/>
                </a:cubicBezTo>
                <a:cubicBezTo>
                  <a:pt x="2026348" y="320357"/>
                  <a:pt x="2029536" y="461808"/>
                  <a:pt x="2007172" y="573205"/>
                </a:cubicBezTo>
                <a:cubicBezTo>
                  <a:pt x="1283719" y="936145"/>
                  <a:pt x="551760" y="164202"/>
                  <a:pt x="0" y="573205"/>
                </a:cubicBezTo>
                <a:cubicBezTo>
                  <a:pt x="22296" y="371256"/>
                  <a:pt x="-22801" y="250365"/>
                  <a:pt x="0" y="81886"/>
                </a:cubicBezTo>
                <a:close/>
              </a:path>
              <a:path w="2007172" h="655091" stroke="0" extrusionOk="0">
                <a:moveTo>
                  <a:pt x="0" y="81886"/>
                </a:moveTo>
                <a:cubicBezTo>
                  <a:pt x="654062" y="-200317"/>
                  <a:pt x="1315502" y="363328"/>
                  <a:pt x="2007172" y="81886"/>
                </a:cubicBezTo>
                <a:cubicBezTo>
                  <a:pt x="2013216" y="200244"/>
                  <a:pt x="2001241" y="466654"/>
                  <a:pt x="2007172" y="573205"/>
                </a:cubicBezTo>
                <a:cubicBezTo>
                  <a:pt x="1268705" y="793365"/>
                  <a:pt x="601341" y="439234"/>
                  <a:pt x="0" y="573205"/>
                </a:cubicBezTo>
                <a:cubicBezTo>
                  <a:pt x="-983" y="428816"/>
                  <a:pt x="21025" y="303219"/>
                  <a:pt x="0" y="81886"/>
                </a:cubicBezTo>
                <a:close/>
              </a:path>
            </a:pathLst>
          </a:custGeom>
          <a:solidFill>
            <a:srgbClr val="57BBC5"/>
          </a:solidFill>
          <a:ln>
            <a:noFill/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prstGeom prst="wav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sx="105000" sy="105000" algn="l" rotWithShape="0">
              <a:prstClr val="black">
                <a:alpha val="1567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T" sz="1400" dirty="0">
                <a:solidFill>
                  <a:schemeClr val="accent5">
                    <a:lumMod val="50000"/>
                  </a:schemeClr>
                </a:solidFill>
                <a:hlinkClick r:id="rId8"/>
              </a:rPr>
              <a:t>www.ecml.at/glossary</a:t>
            </a:r>
            <a:endParaRPr lang="en-GB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4B3B0571-F2F8-BFF3-55FD-7435BC051388}"/>
              </a:ext>
            </a:extLst>
          </p:cNvPr>
          <p:cNvGrpSpPr/>
          <p:nvPr/>
        </p:nvGrpSpPr>
        <p:grpSpPr>
          <a:xfrm>
            <a:off x="7748499" y="345691"/>
            <a:ext cx="4263606" cy="3554822"/>
            <a:chOff x="7748499" y="345691"/>
            <a:chExt cx="4263606" cy="3554822"/>
          </a:xfrm>
        </p:grpSpPr>
        <p:sp>
          <p:nvSpPr>
            <p:cNvPr id="23" name="Welle 22">
              <a:extLst>
                <a:ext uri="{FF2B5EF4-FFF2-40B4-BE49-F238E27FC236}">
                  <a16:creationId xmlns:a16="http://schemas.microsoft.com/office/drawing/2014/main" id="{4439CC7F-82B1-BBA7-E72F-FD960BC2F73D}"/>
                </a:ext>
              </a:extLst>
            </p:cNvPr>
            <p:cNvSpPr/>
            <p:nvPr/>
          </p:nvSpPr>
          <p:spPr>
            <a:xfrm>
              <a:off x="9461338" y="3294194"/>
              <a:ext cx="2425713" cy="606319"/>
            </a:xfrm>
            <a:custGeom>
              <a:avLst/>
              <a:gdLst>
                <a:gd name="connsiteX0" fmla="*/ 0 w 2425713"/>
                <a:gd name="connsiteY0" fmla="*/ 75790 h 606319"/>
                <a:gd name="connsiteX1" fmla="*/ 2425713 w 2425713"/>
                <a:gd name="connsiteY1" fmla="*/ 75790 h 606319"/>
                <a:gd name="connsiteX2" fmla="*/ 2425713 w 2425713"/>
                <a:gd name="connsiteY2" fmla="*/ 530529 h 606319"/>
                <a:gd name="connsiteX3" fmla="*/ 0 w 2425713"/>
                <a:gd name="connsiteY3" fmla="*/ 530529 h 606319"/>
                <a:gd name="connsiteX4" fmla="*/ 0 w 2425713"/>
                <a:gd name="connsiteY4" fmla="*/ 75790 h 606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5713" h="606319" fill="none" extrusionOk="0">
                  <a:moveTo>
                    <a:pt x="0" y="75790"/>
                  </a:moveTo>
                  <a:cubicBezTo>
                    <a:pt x="858492" y="-279579"/>
                    <a:pt x="1459718" y="304316"/>
                    <a:pt x="2425713" y="75790"/>
                  </a:cubicBezTo>
                  <a:cubicBezTo>
                    <a:pt x="2415594" y="301539"/>
                    <a:pt x="2447439" y="337993"/>
                    <a:pt x="2425713" y="530529"/>
                  </a:cubicBezTo>
                  <a:cubicBezTo>
                    <a:pt x="1588850" y="829964"/>
                    <a:pt x="769577" y="232669"/>
                    <a:pt x="0" y="530529"/>
                  </a:cubicBezTo>
                  <a:cubicBezTo>
                    <a:pt x="-20806" y="371623"/>
                    <a:pt x="17480" y="288126"/>
                    <a:pt x="0" y="75790"/>
                  </a:cubicBezTo>
                  <a:close/>
                </a:path>
                <a:path w="2425713" h="606319" stroke="0" extrusionOk="0">
                  <a:moveTo>
                    <a:pt x="0" y="75790"/>
                  </a:moveTo>
                  <a:cubicBezTo>
                    <a:pt x="786034" y="-190744"/>
                    <a:pt x="1482237" y="379055"/>
                    <a:pt x="2425713" y="75790"/>
                  </a:cubicBezTo>
                  <a:cubicBezTo>
                    <a:pt x="2447254" y="220754"/>
                    <a:pt x="2443850" y="428276"/>
                    <a:pt x="2425713" y="530529"/>
                  </a:cubicBezTo>
                  <a:cubicBezTo>
                    <a:pt x="1498946" y="693261"/>
                    <a:pt x="748299" y="401602"/>
                    <a:pt x="0" y="530529"/>
                  </a:cubicBezTo>
                  <a:cubicBezTo>
                    <a:pt x="10989" y="305960"/>
                    <a:pt x="-5368" y="233537"/>
                    <a:pt x="0" y="75790"/>
                  </a:cubicBezTo>
                  <a:close/>
                </a:path>
              </a:pathLst>
            </a:custGeom>
            <a:solidFill>
              <a:srgbClr val="57BBC5"/>
            </a:solidFill>
            <a:ln>
              <a:noFill/>
              <a:prstDash val="sysDot"/>
              <a:extLst>
                <a:ext uri="{C807C97D-BFC1-408E-A445-0C87EB9F89A2}">
                  <ask:lineSketchStyleProps xmlns:ask="http://schemas.microsoft.com/office/drawing/2018/sketchyshapes" sd="1219033472">
                    <a:prstGeom prst="wav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outerShdw blurRad="50800" dist="38100" sx="105000" sy="105000" algn="l" rotWithShape="0">
                <a:prstClr val="black">
                  <a:alpha val="15674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accent5">
                      <a:lumMod val="50000"/>
                    </a:schemeClr>
                  </a:solidFill>
                  <a:hlinkClick r:id="rId9"/>
                </a:rPr>
                <a:t>www.ecml.at/ukraine</a:t>
              </a:r>
              <a:endParaRPr lang="en-GB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0F321E64-7D96-ACA2-8ECF-B55B239998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881" r="5934"/>
            <a:stretch/>
          </p:blipFill>
          <p:spPr>
            <a:xfrm>
              <a:off x="7772398" y="345691"/>
              <a:ext cx="4239707" cy="1600615"/>
            </a:xfrm>
            <a:prstGeom prst="rect">
              <a:avLst/>
            </a:prstGeom>
          </p:spPr>
        </p:pic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7EAA26F2-2D3A-7BEF-0713-51F85B9AC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748499" y="2238375"/>
              <a:ext cx="1537149" cy="1628418"/>
            </a:xfrm>
            <a:prstGeom prst="rect">
              <a:avLst/>
            </a:prstGeom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D28EA131-2108-95AD-9879-4EBDCBAA1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228240" y="2118732"/>
              <a:ext cx="1658811" cy="989143"/>
            </a:xfrm>
            <a:prstGeom prst="rect">
              <a:avLst/>
            </a:prstGeom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DF81CE23-7FEA-3492-155C-DF4E2A79059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7470" y="460506"/>
            <a:ext cx="7009731" cy="130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28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415</Words>
  <Application>Microsoft Office PowerPoint</Application>
  <PresentationFormat>Breitbild</PresentationFormat>
  <Paragraphs>79</Paragraphs>
  <Slides>11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Open Sans</vt:lpstr>
      <vt:lpstr>Times</vt:lpstr>
      <vt:lpstr>Office Theme</vt:lpstr>
      <vt:lpstr>Benutzerdefiniertes Design</vt:lpstr>
      <vt:lpstr>Custom Design</vt:lpstr>
      <vt:lpstr>Welcome to the ECML! The European Centre for Modern Languages  of the Council of Europe </vt:lpstr>
      <vt:lpstr>Welcome to the ECML The European Centre for Modern Languages  of the Council of Europe </vt:lpstr>
      <vt:lpstr>PowerPoint-Präsentation</vt:lpstr>
      <vt:lpstr>PowerPoint-Präsentation</vt:lpstr>
      <vt:lpstr>What is the role of the ECML?</vt:lpstr>
      <vt:lpstr>ECML programme 2020-2023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Developing future plans of the ECML  in times of Covid-19   European Centre for Modern Languages of the Council of Europe  ECML</dc:title>
  <dc:creator>Susanna Slivensky</dc:creator>
  <cp:lastModifiedBy>Susanna Slivensky</cp:lastModifiedBy>
  <cp:revision>137</cp:revision>
  <dcterms:created xsi:type="dcterms:W3CDTF">2020-10-14T15:07:05Z</dcterms:created>
  <dcterms:modified xsi:type="dcterms:W3CDTF">2022-05-10T11:16:29Z</dcterms:modified>
</cp:coreProperties>
</file>